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1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5EE9E1-AEC0-41FE-A960-226011D5666B}" v="23" dt="2023-06-16T20:26:13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4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CB1E-CA33-4F32-B715-1E9E812EF41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E70B164-D823-4758-8101-1E3DB35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7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CB1E-CA33-4F32-B715-1E9E812EF41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E70B164-D823-4758-8101-1E3DB35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6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CB1E-CA33-4F32-B715-1E9E812EF41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E70B164-D823-4758-8101-1E3DB35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0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CB1E-CA33-4F32-B715-1E9E812EF41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E70B164-D823-4758-8101-1E3DB35E632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06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CB1E-CA33-4F32-B715-1E9E812EF41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E70B164-D823-4758-8101-1E3DB35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02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CB1E-CA33-4F32-B715-1E9E812EF41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B164-D823-4758-8101-1E3DB35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25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CB1E-CA33-4F32-B715-1E9E812EF41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B164-D823-4758-8101-1E3DB35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85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CB1E-CA33-4F32-B715-1E9E812EF41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B164-D823-4758-8101-1E3DB35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11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A2CCB1E-CA33-4F32-B715-1E9E812EF41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E70B164-D823-4758-8101-1E3DB35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0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CB1E-CA33-4F32-B715-1E9E812EF41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B164-D823-4758-8101-1E3DB35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9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CB1E-CA33-4F32-B715-1E9E812EF41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E70B164-D823-4758-8101-1E3DB35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9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CB1E-CA33-4F32-B715-1E9E812EF41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B164-D823-4758-8101-1E3DB35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CB1E-CA33-4F32-B715-1E9E812EF41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B164-D823-4758-8101-1E3DB35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4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CB1E-CA33-4F32-B715-1E9E812EF41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B164-D823-4758-8101-1E3DB35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3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CB1E-CA33-4F32-B715-1E9E812EF41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B164-D823-4758-8101-1E3DB35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1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CB1E-CA33-4F32-B715-1E9E812EF41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B164-D823-4758-8101-1E3DB35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0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CB1E-CA33-4F32-B715-1E9E812EF41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B164-D823-4758-8101-1E3DB35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3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CCB1E-CA33-4F32-B715-1E9E812EF41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0B164-D823-4758-8101-1E3DB35E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7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nerf.hasbro.com/en-us/toys-games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Q6Ql8oh5S0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59C0B-FAFA-3844-2418-8C90294E64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Nerf Madness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C9282-6A19-4474-4AB0-541E6DCA3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Johan Naranjo, ADC, CDP</a:t>
            </a:r>
          </a:p>
        </p:txBody>
      </p:sp>
    </p:spTree>
    <p:extLst>
      <p:ext uri="{BB962C8B-B14F-4D97-AF65-F5344CB8AC3E}">
        <p14:creationId xmlns:p14="http://schemas.microsoft.com/office/powerpoint/2010/main" val="1136134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1CDE9-8CAC-9588-F014-CCE2463FF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EC3C1-88F5-57C7-78CF-F48B29D5C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654114"/>
            <a:ext cx="9613861" cy="3599316"/>
          </a:xfrm>
        </p:spPr>
        <p:txBody>
          <a:bodyPr/>
          <a:lstStyle/>
          <a:p>
            <a:r>
              <a:rPr lang="en-US" dirty="0"/>
              <a:t>Nerf’s history in Activities</a:t>
            </a:r>
          </a:p>
          <a:p>
            <a:r>
              <a:rPr lang="en-US" dirty="0"/>
              <a:t>Safety</a:t>
            </a:r>
          </a:p>
          <a:p>
            <a:r>
              <a:rPr lang="en-US" dirty="0"/>
              <a:t>Benefits</a:t>
            </a:r>
          </a:p>
          <a:p>
            <a:r>
              <a:rPr lang="en-US" dirty="0"/>
              <a:t>Theming</a:t>
            </a:r>
          </a:p>
          <a:p>
            <a:r>
              <a:rPr lang="en-US" dirty="0"/>
              <a:t>Planning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How to Make a Great Nerf Squad: 9 Steps (with Pictures) - wikiHow">
            <a:extLst>
              <a:ext uri="{FF2B5EF4-FFF2-40B4-BE49-F238E27FC236}">
                <a16:creationId xmlns:a16="http://schemas.microsoft.com/office/drawing/2014/main" id="{8CAAA843-2CBD-B015-4416-CE83B8661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7"/>
          <a:stretch/>
        </p:blipFill>
        <p:spPr bwMode="auto">
          <a:xfrm>
            <a:off x="6096000" y="2728329"/>
            <a:ext cx="4381500" cy="304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51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A5F6D-FFCF-F5FF-DAA0-B346D696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</a:t>
            </a:r>
            <a:r>
              <a:rPr lang="en-US"/>
              <a:t>Questions?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B54BA-7B42-07E1-91C0-72BAD256F3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Sources</a:t>
            </a:r>
          </a:p>
          <a:p>
            <a:pPr algn="ctr"/>
            <a:r>
              <a:rPr lang="en-US" dirty="0">
                <a:hlinkClick r:id="rId2"/>
              </a:rPr>
              <a:t>Hasbro Nerf Product Guide</a:t>
            </a:r>
            <a:endParaRPr lang="en-US" dirty="0"/>
          </a:p>
          <a:p>
            <a:pPr algn="ctr"/>
            <a:r>
              <a:rPr lang="en-US"/>
              <a:t>Personal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0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20463-C99C-4E56-D89A-DB8CA6345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Nerf in Nursing Homes: A Starting Point</a:t>
            </a:r>
          </a:p>
        </p:txBody>
      </p:sp>
      <p:pic>
        <p:nvPicPr>
          <p:cNvPr id="3" name="Online Media 2" title="Nursing Home Residents Go ‘Deer Hunting’ with Nerf Guns | NowThis">
            <a:hlinkClick r:id="" action="ppaction://media"/>
            <a:extLst>
              <a:ext uri="{FF2B5EF4-FFF2-40B4-BE49-F238E27FC236}">
                <a16:creationId xmlns:a16="http://schemas.microsoft.com/office/drawing/2014/main" id="{5DE699AB-5649-BA10-8AA8-6F880B511B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51404" y="2024743"/>
            <a:ext cx="6275355" cy="47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5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18872-786E-EE0D-A7F2-64669017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CA8C7-D413-33E7-902B-50FF0D9AE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2003612"/>
            <a:ext cx="3790078" cy="474681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physical benefits might the residents be receiving from the activity?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cognitive/emotional benefits might the residents be receiving as well from the activity?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potential issues might staff members face when conducting this activity? And what problems do you see?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FE0F63-DC73-1A57-E905-28086ECC6F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50" y="2336800"/>
            <a:ext cx="4082138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03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F8DBC-4607-B9EC-3CD2-F9FE4AC9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Response to the Deer Hunting activity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31E83-D712-E12B-5CDC-09D6081A9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3" y="2278780"/>
            <a:ext cx="3876256" cy="432995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Tons of preparation with a brief pay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Safety concerns (which we will discuss more)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Pandoras Box</a:t>
            </a:r>
          </a:p>
        </p:txBody>
      </p:sp>
      <p:pic>
        <p:nvPicPr>
          <p:cNvPr id="5126" name="Picture 6" descr="Amazon.com: 3dRose &quot;Cute Funny Buck Deer with Hunting Rifle Bring it on  Cartoon Iron On Heat Transfer, 6&quot;">
            <a:extLst>
              <a:ext uri="{FF2B5EF4-FFF2-40B4-BE49-F238E27FC236}">
                <a16:creationId xmlns:a16="http://schemas.microsoft.com/office/drawing/2014/main" id="{C6C70FBC-8A5A-F489-4FC3-2C0C98E431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" t="1013" r="4175" b="3507"/>
          <a:stretch/>
        </p:blipFill>
        <p:spPr bwMode="auto">
          <a:xfrm>
            <a:off x="6096000" y="2220686"/>
            <a:ext cx="4357397" cy="444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24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28F7B-885F-5AD8-4CDA-4917CC02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Pointers for Running Nerf Fun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E290F-9EBB-1673-C4A9-4B0F8D8F6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Safety:</a:t>
            </a:r>
          </a:p>
          <a:p>
            <a:pPr lvl="1"/>
            <a:r>
              <a:rPr lang="en-US" dirty="0"/>
              <a:t>Goggles</a:t>
            </a:r>
          </a:p>
          <a:p>
            <a:pPr lvl="1"/>
            <a:r>
              <a:rPr lang="en-US" sz="2000" dirty="0"/>
              <a:t>Distancing between action &amp; spectators</a:t>
            </a:r>
            <a:endParaRPr lang="en-US" dirty="0"/>
          </a:p>
          <a:p>
            <a:pPr lvl="1"/>
            <a:r>
              <a:rPr lang="en-US" dirty="0"/>
              <a:t>Handling &amp; </a:t>
            </a:r>
            <a:r>
              <a:rPr lang="en-US" sz="2000" dirty="0"/>
              <a:t>Firing power</a:t>
            </a:r>
            <a:endParaRPr lang="en-US" dirty="0"/>
          </a:p>
          <a:p>
            <a:r>
              <a:rPr lang="en-US" dirty="0"/>
              <a:t>Preparation:</a:t>
            </a:r>
          </a:p>
          <a:p>
            <a:pPr lvl="1"/>
            <a:r>
              <a:rPr lang="en-US" dirty="0"/>
              <a:t>Types of Blasters</a:t>
            </a:r>
          </a:p>
          <a:p>
            <a:pPr lvl="1"/>
            <a:r>
              <a:rPr lang="en-US" dirty="0"/>
              <a:t>Preload Blasters</a:t>
            </a:r>
          </a:p>
          <a:p>
            <a:r>
              <a:rPr lang="en-US" dirty="0"/>
              <a:t>Training:</a:t>
            </a:r>
          </a:p>
          <a:p>
            <a:pPr lvl="1"/>
            <a:r>
              <a:rPr lang="en-US" dirty="0"/>
              <a:t>Staff orientation</a:t>
            </a:r>
          </a:p>
          <a:p>
            <a:pPr lvl="1"/>
            <a:r>
              <a:rPr lang="en-US" dirty="0"/>
              <a:t>Resident’s partnership with staff members</a:t>
            </a:r>
          </a:p>
          <a:p>
            <a:pPr lvl="1"/>
            <a:endParaRPr lang="en-US" dirty="0"/>
          </a:p>
        </p:txBody>
      </p:sp>
      <p:pic>
        <p:nvPicPr>
          <p:cNvPr id="1028" name="Picture 4" descr="Goggles - Free people icons">
            <a:extLst>
              <a:ext uri="{FF2B5EF4-FFF2-40B4-BE49-F238E27FC236}">
                <a16:creationId xmlns:a16="http://schemas.microsoft.com/office/drawing/2014/main" id="{BF2493DA-A785-A3BF-8619-BD090493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57" y="2152456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63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2F654-687E-6878-B0BB-056A5AD6C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Play! </a:t>
            </a:r>
          </a:p>
        </p:txBody>
      </p:sp>
      <p:pic>
        <p:nvPicPr>
          <p:cNvPr id="3076" name="Picture 4" descr="Top 10 BEST NERF BLASTERS According To Reddit! - YouTube">
            <a:extLst>
              <a:ext uri="{FF2B5EF4-FFF2-40B4-BE49-F238E27FC236}">
                <a16:creationId xmlns:a16="http://schemas.microsoft.com/office/drawing/2014/main" id="{5859EC94-025F-2FE0-D098-81C60AE9B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7" y="2789349"/>
            <a:ext cx="4429830" cy="26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A6151-0ABA-D072-2D2E-944B1AFDA8CB}"/>
              </a:ext>
            </a:extLst>
          </p:cNvPr>
          <p:cNvSpPr txBox="1">
            <a:spLocks/>
          </p:cNvSpPr>
          <p:nvPr/>
        </p:nvSpPr>
        <p:spPr>
          <a:xfrm>
            <a:off x="4563130" y="2446349"/>
            <a:ext cx="7955902" cy="3571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Benefits of Stationary  vs  Moving targets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4896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FB532-4D1B-B902-6A1E-FD5012D4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our residents' benefit?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DD8D5-0CEF-2A3A-B985-B550577DAA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Physical Benefits</a:t>
            </a:r>
          </a:p>
          <a:p>
            <a:r>
              <a:rPr lang="en-US" dirty="0"/>
              <a:t>Hand-eye coordination</a:t>
            </a:r>
          </a:p>
          <a:p>
            <a:r>
              <a:rPr lang="en-US" dirty="0"/>
              <a:t>Arm extension</a:t>
            </a:r>
          </a:p>
          <a:p>
            <a:r>
              <a:rPr lang="en-US" dirty="0"/>
              <a:t>Light lifting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14895-AB56-9F77-67F2-CE3BF52178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Cognitive/Emotional Benefits</a:t>
            </a:r>
          </a:p>
          <a:p>
            <a:r>
              <a:rPr lang="en-US" dirty="0"/>
              <a:t>Sense of accomplishment</a:t>
            </a:r>
          </a:p>
          <a:p>
            <a:r>
              <a:rPr lang="en-US" dirty="0"/>
              <a:t>Power of laughter</a:t>
            </a:r>
          </a:p>
          <a:p>
            <a:r>
              <a:rPr lang="en-US" dirty="0"/>
              <a:t>Concentration </a:t>
            </a:r>
          </a:p>
          <a:p>
            <a:r>
              <a:rPr lang="en-US" dirty="0"/>
              <a:t>Builds community</a:t>
            </a:r>
          </a:p>
        </p:txBody>
      </p:sp>
    </p:spTree>
    <p:extLst>
      <p:ext uri="{BB962C8B-B14F-4D97-AF65-F5344CB8AC3E}">
        <p14:creationId xmlns:p14="http://schemas.microsoft.com/office/powerpoint/2010/main" val="187464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137F5-200C-FCA4-8A22-7C9A80AA3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Theming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9ED61-02F8-BDA4-39B1-9119A336E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Themes draw people in &amp; get them out to the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Stimulates the imagination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Gives residents something to look forward to</a:t>
            </a:r>
          </a:p>
        </p:txBody>
      </p:sp>
      <p:pic>
        <p:nvPicPr>
          <p:cNvPr id="5" name="Content Placeholder 4" descr="A picture containing indoor, chest of drawers&#10;&#10;Description automatically generated">
            <a:extLst>
              <a:ext uri="{FF2B5EF4-FFF2-40B4-BE49-F238E27FC236}">
                <a16:creationId xmlns:a16="http://schemas.microsoft.com/office/drawing/2014/main" id="{0F57D87F-AA30-F243-29A4-AE8EFCF42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471" y="3038309"/>
            <a:ext cx="4033099" cy="1985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B9FE1B-F2E3-B158-BDD6-C5EBCF5E6E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22557" r="16398" b="4959"/>
          <a:stretch/>
        </p:blipFill>
        <p:spPr bwMode="auto">
          <a:xfrm>
            <a:off x="9036630" y="2677922"/>
            <a:ext cx="2762191" cy="2706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684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AAB4-8FD8-B680-00B0-31A2D3535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Plan’s Coming Together!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787B1-1B5D-7649-1AD8-26A7C9055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Title or Theme</a:t>
            </a:r>
          </a:p>
          <a:p>
            <a:r>
              <a:rPr lang="en-US" dirty="0"/>
              <a:t>Safety </a:t>
            </a:r>
          </a:p>
          <a:p>
            <a:r>
              <a:rPr lang="en-US" dirty="0"/>
              <a:t>Materials</a:t>
            </a:r>
          </a:p>
          <a:p>
            <a:r>
              <a:rPr lang="en-US" dirty="0"/>
              <a:t>Set up</a:t>
            </a:r>
          </a:p>
          <a:p>
            <a:r>
              <a:rPr lang="en-US" dirty="0"/>
              <a:t>Play Procedure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037AE-DE55-DA28-8506-856219654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8" descr="DJ &amp; Nerf Gun Parties Services in Orlando FL | Nitlex Entertainment">
            <a:extLst>
              <a:ext uri="{FF2B5EF4-FFF2-40B4-BE49-F238E27FC236}">
                <a16:creationId xmlns:a16="http://schemas.microsoft.com/office/drawing/2014/main" id="{859BE872-058D-A80D-2AF4-AF067512C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2" y="2336872"/>
            <a:ext cx="3790078" cy="359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5838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1648</TotalTime>
  <Words>219</Words>
  <Application>Microsoft Office PowerPoint</Application>
  <PresentationFormat>Widescreen</PresentationFormat>
  <Paragraphs>60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Berlin</vt:lpstr>
      <vt:lpstr>Nerf Madness</vt:lpstr>
      <vt:lpstr>Nerf in Nursing Homes: A Starting Point</vt:lpstr>
      <vt:lpstr>Questions</vt:lpstr>
      <vt:lpstr>My Response to the Deer Hunting activity </vt:lpstr>
      <vt:lpstr>Pointers for Running Nerf Fun</vt:lpstr>
      <vt:lpstr>Time to Play! </vt:lpstr>
      <vt:lpstr>How do our residents' benefit?</vt:lpstr>
      <vt:lpstr>Benefits of Theming </vt:lpstr>
      <vt:lpstr>The Plan’s Coming Together!</vt:lpstr>
      <vt:lpstr>Review</vt:lpstr>
      <vt:lpstr>Thank you!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Nerf Madness</dc:title>
  <dc:creator>Abigail Naranjo</dc:creator>
  <cp:lastModifiedBy>Johan Naranjo</cp:lastModifiedBy>
  <cp:revision>5</cp:revision>
  <dcterms:created xsi:type="dcterms:W3CDTF">2023-05-20T00:44:26Z</dcterms:created>
  <dcterms:modified xsi:type="dcterms:W3CDTF">2024-05-15T18:56:35Z</dcterms:modified>
</cp:coreProperties>
</file>