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8" r:id="rId6"/>
    <p:sldId id="269" r:id="rId7"/>
    <p:sldId id="270" r:id="rId8"/>
    <p:sldId id="267" r:id="rId9"/>
    <p:sldId id="265" r:id="rId10"/>
    <p:sldId id="260" r:id="rId11"/>
    <p:sldId id="271" r:id="rId12"/>
    <p:sldId id="273" r:id="rId13"/>
    <p:sldId id="272" r:id="rId14"/>
    <p:sldId id="266" r:id="rId15"/>
    <p:sldId id="274" r:id="rId16"/>
    <p:sldId id="275" r:id="rId17"/>
    <p:sldId id="276" r:id="rId18"/>
    <p:sldId id="282" r:id="rId19"/>
    <p:sldId id="277" r:id="rId20"/>
    <p:sldId id="278" r:id="rId21"/>
    <p:sldId id="280" r:id="rId22"/>
    <p:sldId id="281" r:id="rId23"/>
    <p:sldId id="279" r:id="rId24"/>
    <p:sldId id="2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 Edel" userId="2f282cec-580a-4230-9581-1ef2700f2102" providerId="ADAL" clId="{A05E95C7-3E05-4098-9A1A-170F6328F4D8}"/>
    <pc:docChg chg="modSld">
      <pc:chgData name="Joan Edel" userId="2f282cec-580a-4230-9581-1ef2700f2102" providerId="ADAL" clId="{A05E95C7-3E05-4098-9A1A-170F6328F4D8}" dt="2025-08-01T17:22:27.675" v="23"/>
      <pc:docMkLst>
        <pc:docMk/>
      </pc:docMkLst>
      <pc:sldChg chg="modTransition">
        <pc:chgData name="Joan Edel" userId="2f282cec-580a-4230-9581-1ef2700f2102" providerId="ADAL" clId="{A05E95C7-3E05-4098-9A1A-170F6328F4D8}" dt="2025-08-01T16:32:26.450" v="6"/>
        <pc:sldMkLst>
          <pc:docMk/>
          <pc:sldMk cId="3691665111" sldId="265"/>
        </pc:sldMkLst>
      </pc:sldChg>
      <pc:sldChg chg="modTransition">
        <pc:chgData name="Joan Edel" userId="2f282cec-580a-4230-9581-1ef2700f2102" providerId="ADAL" clId="{A05E95C7-3E05-4098-9A1A-170F6328F4D8}" dt="2025-08-01T16:33:33.743" v="7"/>
        <pc:sldMkLst>
          <pc:docMk/>
          <pc:sldMk cId="1907810308" sldId="266"/>
        </pc:sldMkLst>
      </pc:sldChg>
      <pc:sldChg chg="modTransition">
        <pc:chgData name="Joan Edel" userId="2f282cec-580a-4230-9581-1ef2700f2102" providerId="ADAL" clId="{A05E95C7-3E05-4098-9A1A-170F6328F4D8}" dt="2025-08-01T16:32:13.464" v="5"/>
        <pc:sldMkLst>
          <pc:docMk/>
          <pc:sldMk cId="3845746326" sldId="267"/>
        </pc:sldMkLst>
      </pc:sldChg>
      <pc:sldChg chg="modTransition">
        <pc:chgData name="Joan Edel" userId="2f282cec-580a-4230-9581-1ef2700f2102" providerId="ADAL" clId="{A05E95C7-3E05-4098-9A1A-170F6328F4D8}" dt="2025-08-01T16:26:17.814" v="1"/>
        <pc:sldMkLst>
          <pc:docMk/>
          <pc:sldMk cId="3771397289" sldId="269"/>
        </pc:sldMkLst>
      </pc:sldChg>
      <pc:sldChg chg="modTransition">
        <pc:chgData name="Joan Edel" userId="2f282cec-580a-4230-9581-1ef2700f2102" providerId="ADAL" clId="{A05E95C7-3E05-4098-9A1A-170F6328F4D8}" dt="2025-08-01T16:26:54.964" v="4"/>
        <pc:sldMkLst>
          <pc:docMk/>
          <pc:sldMk cId="3926080990" sldId="270"/>
        </pc:sldMkLst>
      </pc:sldChg>
      <pc:sldChg chg="modAnim">
        <pc:chgData name="Joan Edel" userId="2f282cec-580a-4230-9581-1ef2700f2102" providerId="ADAL" clId="{A05E95C7-3E05-4098-9A1A-170F6328F4D8}" dt="2025-08-01T16:34:43.524" v="13"/>
        <pc:sldMkLst>
          <pc:docMk/>
          <pc:sldMk cId="811689419" sldId="275"/>
        </pc:sldMkLst>
      </pc:sldChg>
      <pc:sldChg chg="modTransition">
        <pc:chgData name="Joan Edel" userId="2f282cec-580a-4230-9581-1ef2700f2102" providerId="ADAL" clId="{A05E95C7-3E05-4098-9A1A-170F6328F4D8}" dt="2025-08-01T17:22:27.675" v="23"/>
        <pc:sldMkLst>
          <pc:docMk/>
          <pc:sldMk cId="4257294702" sldId="279"/>
        </pc:sldMkLst>
      </pc:sldChg>
    </pc:docChg>
  </pc:docChgLst>
  <pc:docChgLst>
    <pc:chgData name="Joan Edel" userId="2f282cec-580a-4230-9581-1ef2700f2102" providerId="ADAL" clId="{D4E8135B-8089-475C-A4C7-2835AE5F3316}"/>
    <pc:docChg chg="undo custSel addSld delSld modSld sldOrd">
      <pc:chgData name="Joan Edel" userId="2f282cec-580a-4230-9581-1ef2700f2102" providerId="ADAL" clId="{D4E8135B-8089-475C-A4C7-2835AE5F3316}" dt="2025-05-01T19:39:02.440" v="2354"/>
      <pc:docMkLst>
        <pc:docMk/>
      </pc:docMkLst>
      <pc:sldChg chg="modSp mod">
        <pc:chgData name="Joan Edel" userId="2f282cec-580a-4230-9581-1ef2700f2102" providerId="ADAL" clId="{D4E8135B-8089-475C-A4C7-2835AE5F3316}" dt="2025-04-23T19:34:05.964" v="1852" actId="20577"/>
        <pc:sldMkLst>
          <pc:docMk/>
          <pc:sldMk cId="673588405" sldId="257"/>
        </pc:sldMkLst>
      </pc:sldChg>
      <pc:sldChg chg="del">
        <pc:chgData name="Joan Edel" userId="2f282cec-580a-4230-9581-1ef2700f2102" providerId="ADAL" clId="{D4E8135B-8089-475C-A4C7-2835AE5F3316}" dt="2025-04-23T14:50:56.202" v="138" actId="2696"/>
        <pc:sldMkLst>
          <pc:docMk/>
          <pc:sldMk cId="2588810138" sldId="258"/>
        </pc:sldMkLst>
      </pc:sldChg>
      <pc:sldChg chg="addSp delSp modSp mod">
        <pc:chgData name="Joan Edel" userId="2f282cec-580a-4230-9581-1ef2700f2102" providerId="ADAL" clId="{D4E8135B-8089-475C-A4C7-2835AE5F3316}" dt="2025-04-23T15:54:35.239" v="576" actId="20577"/>
        <pc:sldMkLst>
          <pc:docMk/>
          <pc:sldMk cId="3045373788" sldId="260"/>
        </pc:sldMkLst>
      </pc:sldChg>
      <pc:sldChg chg="del">
        <pc:chgData name="Joan Edel" userId="2f282cec-580a-4230-9581-1ef2700f2102" providerId="ADAL" clId="{D4E8135B-8089-475C-A4C7-2835AE5F3316}" dt="2025-04-23T15:48:26.664" v="403" actId="2696"/>
        <pc:sldMkLst>
          <pc:docMk/>
          <pc:sldMk cId="831209869" sldId="263"/>
        </pc:sldMkLst>
      </pc:sldChg>
      <pc:sldChg chg="addSp delSp modSp mod">
        <pc:chgData name="Joan Edel" userId="2f282cec-580a-4230-9581-1ef2700f2102" providerId="ADAL" clId="{D4E8135B-8089-475C-A4C7-2835AE5F3316}" dt="2025-04-23T15:42:03.944" v="402" actId="20577"/>
        <pc:sldMkLst>
          <pc:docMk/>
          <pc:sldMk cId="3691665111" sldId="265"/>
        </pc:sldMkLst>
      </pc:sldChg>
      <pc:sldChg chg="addSp delSp modSp mod">
        <pc:chgData name="Joan Edel" userId="2f282cec-580a-4230-9581-1ef2700f2102" providerId="ADAL" clId="{D4E8135B-8089-475C-A4C7-2835AE5F3316}" dt="2025-04-23T17:49:06.717" v="1293" actId="20577"/>
        <pc:sldMkLst>
          <pc:docMk/>
          <pc:sldMk cId="1907810308" sldId="266"/>
        </pc:sldMkLst>
      </pc:sldChg>
      <pc:sldChg chg="addSp delSp modSp mod">
        <pc:chgData name="Joan Edel" userId="2f282cec-580a-4230-9581-1ef2700f2102" providerId="ADAL" clId="{D4E8135B-8089-475C-A4C7-2835AE5F3316}" dt="2025-04-23T14:37:20.861" v="137" actId="20577"/>
        <pc:sldMkLst>
          <pc:docMk/>
          <pc:sldMk cId="3845746326" sldId="267"/>
        </pc:sldMkLst>
      </pc:sldChg>
      <pc:sldChg chg="addSp delSp modSp new mod">
        <pc:chgData name="Joan Edel" userId="2f282cec-580a-4230-9581-1ef2700f2102" providerId="ADAL" clId="{D4E8135B-8089-475C-A4C7-2835AE5F3316}" dt="2025-04-23T14:28:43.984" v="55" actId="20577"/>
        <pc:sldMkLst>
          <pc:docMk/>
          <pc:sldMk cId="2617205478" sldId="268"/>
        </pc:sldMkLst>
      </pc:sldChg>
      <pc:sldChg chg="addSp delSp modSp new mod">
        <pc:chgData name="Joan Edel" userId="2f282cec-580a-4230-9581-1ef2700f2102" providerId="ADAL" clId="{D4E8135B-8089-475C-A4C7-2835AE5F3316}" dt="2025-04-23T15:00:43.860" v="237" actId="14100"/>
        <pc:sldMkLst>
          <pc:docMk/>
          <pc:sldMk cId="3771397289" sldId="269"/>
        </pc:sldMkLst>
      </pc:sldChg>
      <pc:sldChg chg="addSp delSp modSp new mod">
        <pc:chgData name="Joan Edel" userId="2f282cec-580a-4230-9581-1ef2700f2102" providerId="ADAL" clId="{D4E8135B-8089-475C-A4C7-2835AE5F3316}" dt="2025-04-23T15:16:10.836" v="351" actId="14100"/>
        <pc:sldMkLst>
          <pc:docMk/>
          <pc:sldMk cId="3926080990" sldId="270"/>
        </pc:sldMkLst>
      </pc:sldChg>
      <pc:sldChg chg="addSp delSp modSp new mod">
        <pc:chgData name="Joan Edel" userId="2f282cec-580a-4230-9581-1ef2700f2102" providerId="ADAL" clId="{D4E8135B-8089-475C-A4C7-2835AE5F3316}" dt="2025-04-23T16:51:57.089" v="1012" actId="20577"/>
        <pc:sldMkLst>
          <pc:docMk/>
          <pc:sldMk cId="1549983741" sldId="271"/>
        </pc:sldMkLst>
      </pc:sldChg>
      <pc:sldChg chg="delSp modSp new mod">
        <pc:chgData name="Joan Edel" userId="2f282cec-580a-4230-9581-1ef2700f2102" providerId="ADAL" clId="{D4E8135B-8089-475C-A4C7-2835AE5F3316}" dt="2025-04-23T17:00:54.049" v="1073" actId="20577"/>
        <pc:sldMkLst>
          <pc:docMk/>
          <pc:sldMk cId="2804188088" sldId="272"/>
        </pc:sldMkLst>
      </pc:sldChg>
      <pc:sldChg chg="addSp delSp modSp new mod">
        <pc:chgData name="Joan Edel" userId="2f282cec-580a-4230-9581-1ef2700f2102" providerId="ADAL" clId="{D4E8135B-8089-475C-A4C7-2835AE5F3316}" dt="2025-04-24T19:04:03.550" v="1924" actId="1076"/>
        <pc:sldMkLst>
          <pc:docMk/>
          <pc:sldMk cId="1905171688" sldId="273"/>
        </pc:sldMkLst>
      </pc:sldChg>
      <pc:sldChg chg="addSp delSp modSp new mod">
        <pc:chgData name="Joan Edel" userId="2f282cec-580a-4230-9581-1ef2700f2102" providerId="ADAL" clId="{D4E8135B-8089-475C-A4C7-2835AE5F3316}" dt="2025-04-23T18:00:30.552" v="1507"/>
        <pc:sldMkLst>
          <pc:docMk/>
          <pc:sldMk cId="2385625216" sldId="274"/>
        </pc:sldMkLst>
      </pc:sldChg>
      <pc:sldChg chg="addSp delSp modSp new mod">
        <pc:chgData name="Joan Edel" userId="2f282cec-580a-4230-9581-1ef2700f2102" providerId="ADAL" clId="{D4E8135B-8089-475C-A4C7-2835AE5F3316}" dt="2025-04-23T18:04:47.955" v="1562" actId="1076"/>
        <pc:sldMkLst>
          <pc:docMk/>
          <pc:sldMk cId="811689419" sldId="275"/>
        </pc:sldMkLst>
      </pc:sldChg>
      <pc:sldChg chg="addSp delSp modSp new mod">
        <pc:chgData name="Joan Edel" userId="2f282cec-580a-4230-9581-1ef2700f2102" providerId="ADAL" clId="{D4E8135B-8089-475C-A4C7-2835AE5F3316}" dt="2025-04-23T18:30:19.280" v="1618" actId="20577"/>
        <pc:sldMkLst>
          <pc:docMk/>
          <pc:sldMk cId="3173181652" sldId="276"/>
        </pc:sldMkLst>
      </pc:sldChg>
      <pc:sldChg chg="addSp delSp modSp new mod">
        <pc:chgData name="Joan Edel" userId="2f282cec-580a-4230-9581-1ef2700f2102" providerId="ADAL" clId="{D4E8135B-8089-475C-A4C7-2835AE5F3316}" dt="2025-04-23T18:40:21.168" v="1656" actId="1076"/>
        <pc:sldMkLst>
          <pc:docMk/>
          <pc:sldMk cId="3356499412" sldId="277"/>
        </pc:sldMkLst>
      </pc:sldChg>
      <pc:sldChg chg="addSp delSp modSp new mod">
        <pc:chgData name="Joan Edel" userId="2f282cec-580a-4230-9581-1ef2700f2102" providerId="ADAL" clId="{D4E8135B-8089-475C-A4C7-2835AE5F3316}" dt="2025-04-23T19:20:16.567" v="1701"/>
        <pc:sldMkLst>
          <pc:docMk/>
          <pc:sldMk cId="45098551" sldId="278"/>
        </pc:sldMkLst>
      </pc:sldChg>
      <pc:sldChg chg="addSp delSp modSp new mod">
        <pc:chgData name="Joan Edel" userId="2f282cec-580a-4230-9581-1ef2700f2102" providerId="ADAL" clId="{D4E8135B-8089-475C-A4C7-2835AE5F3316}" dt="2025-04-23T19:21:38.217" v="1743" actId="20577"/>
        <pc:sldMkLst>
          <pc:docMk/>
          <pc:sldMk cId="4257294702" sldId="279"/>
        </pc:sldMkLst>
      </pc:sldChg>
      <pc:sldChg chg="delSp modSp new mod">
        <pc:chgData name="Joan Edel" userId="2f282cec-580a-4230-9581-1ef2700f2102" providerId="ADAL" clId="{D4E8135B-8089-475C-A4C7-2835AE5F3316}" dt="2025-05-01T19:18:18.518" v="2352" actId="20577"/>
        <pc:sldMkLst>
          <pc:docMk/>
          <pc:sldMk cId="3163977092" sldId="280"/>
        </pc:sldMkLst>
      </pc:sldChg>
      <pc:sldChg chg="delSp modSp new mod">
        <pc:chgData name="Joan Edel" userId="2f282cec-580a-4230-9581-1ef2700f2102" providerId="ADAL" clId="{D4E8135B-8089-475C-A4C7-2835AE5F3316}" dt="2025-04-24T19:19:07.337" v="2310" actId="20577"/>
        <pc:sldMkLst>
          <pc:docMk/>
          <pc:sldMk cId="1084123809" sldId="281"/>
        </pc:sldMkLst>
      </pc:sldChg>
      <pc:sldChg chg="addSp delSp modSp new mod ord">
        <pc:chgData name="Joan Edel" userId="2f282cec-580a-4230-9581-1ef2700f2102" providerId="ADAL" clId="{D4E8135B-8089-475C-A4C7-2835AE5F3316}" dt="2025-05-01T19:39:02.440" v="2354"/>
        <pc:sldMkLst>
          <pc:docMk/>
          <pc:sldMk cId="1245762284" sldId="282"/>
        </pc:sldMkLst>
      </pc:sldChg>
    </pc:docChg>
  </pc:docChgLst>
  <pc:docChgLst>
    <pc:chgData name="Joan Edel" userId="2f282cec-580a-4230-9581-1ef2700f2102" providerId="ADAL" clId="{FA42437A-B441-42CF-A841-7C87A4A613FB}"/>
    <pc:docChg chg="modSld">
      <pc:chgData name="Joan Edel" userId="2f282cec-580a-4230-9581-1ef2700f2102" providerId="ADAL" clId="{FA42437A-B441-42CF-A841-7C87A4A613FB}" dt="2025-05-20T19:39:20.440" v="24" actId="20577"/>
      <pc:docMkLst>
        <pc:docMk/>
      </pc:docMkLst>
      <pc:sldChg chg="modSp mod">
        <pc:chgData name="Joan Edel" userId="2f282cec-580a-4230-9581-1ef2700f2102" providerId="ADAL" clId="{FA42437A-B441-42CF-A841-7C87A4A613FB}" dt="2025-05-20T19:39:20.440" v="24" actId="20577"/>
        <pc:sldMkLst>
          <pc:docMk/>
          <pc:sldMk cId="673588405" sldId="257"/>
        </pc:sldMkLst>
        <pc:spChg chg="mod">
          <ac:chgData name="Joan Edel" userId="2f282cec-580a-4230-9581-1ef2700f2102" providerId="ADAL" clId="{FA42437A-B441-42CF-A841-7C87A4A613FB}" dt="2025-05-20T19:39:20.440" v="24" actId="20577"/>
          <ac:spMkLst>
            <pc:docMk/>
            <pc:sldMk cId="673588405" sldId="257"/>
            <ac:spMk id="39" creationId="{9782C846-E8D4-3E14-ED79-585646B96252}"/>
          </ac:spMkLst>
        </pc:spChg>
      </pc:sldChg>
      <pc:sldChg chg="modTransition">
        <pc:chgData name="Joan Edel" userId="2f282cec-580a-4230-9581-1ef2700f2102" providerId="ADAL" clId="{FA42437A-B441-42CF-A841-7C87A4A613FB}" dt="2025-05-20T19:22:25.119" v="3"/>
        <pc:sldMkLst>
          <pc:docMk/>
          <pc:sldMk cId="2617205478" sldId="2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1E5EB6-D04A-057E-76CC-10145FC92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17993-304C-356B-4CE0-EF3D4911CC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0E166-5A1B-482B-8AF2-D8C815FDF249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41726-6236-252D-3125-CBE2DA5E4B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22961-1CA4-DC23-FD04-7752853CDE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0641F-8D2E-4B6D-A516-55AB9539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2D7DB-A7D3-4580-9EEB-017447174A94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B6B39-1FB3-456D-8568-1EF31093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2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7156F1-34FE-756E-0B64-B272B7D4B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28760" cy="685800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FFF7A-2129-B9CE-1B30-239FEB64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36"/>
          <a:stretch/>
        </p:blipFill>
        <p:spPr>
          <a:xfrm rot="10800000" flipV="1">
            <a:off x="5644581" y="-7646"/>
            <a:ext cx="6547419" cy="6865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FBDFE4-22E9-9FAC-E1DD-D7F4FB16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67" b="-6266"/>
          <a:stretch/>
        </p:blipFill>
        <p:spPr>
          <a:xfrm rot="5400000" flipV="1">
            <a:off x="63141" y="-70784"/>
            <a:ext cx="4163783" cy="4290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9027-A380-3EDB-355B-67F17AC864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468" y="1803015"/>
            <a:ext cx="5393532" cy="3670685"/>
          </a:xfrm>
        </p:spPr>
        <p:txBody>
          <a:bodyPr lIns="0" anchor="b">
            <a:noAutofit/>
          </a:bodyPr>
          <a:lstStyle>
            <a:lvl1pPr algn="l">
              <a:lnSpc>
                <a:spcPct val="80000"/>
              </a:lnSpc>
              <a:defRPr sz="8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3DAB823-8DF9-82FE-1C75-C0BED798A8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468" y="904461"/>
            <a:ext cx="4609760" cy="890909"/>
          </a:xfrm>
        </p:spPr>
        <p:txBody>
          <a:bodyPr lIns="0" rIns="0" anchor="ctr">
            <a:normAutofit/>
          </a:bodyPr>
          <a:lstStyle>
            <a:lvl1pPr marL="0" indent="0" algn="l">
              <a:buNone/>
              <a:defRPr sz="240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9EB697-B782-B0BE-B5BE-74CE1BA5A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468" y="5658078"/>
            <a:ext cx="5393532" cy="389251"/>
          </a:xfrm>
        </p:spPr>
        <p:txBody>
          <a:bodyPr lIns="0" anchor="t">
            <a:normAutofit/>
          </a:bodyPr>
          <a:lstStyle>
            <a:lvl1pPr marL="0" indent="0">
              <a:buNone/>
              <a:defRPr sz="1600" b="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CC78C-D6DB-602E-592B-738F7C0D4E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85835" y="1048054"/>
            <a:ext cx="4840129" cy="4840129"/>
          </a:xfrm>
          <a:custGeom>
            <a:avLst/>
            <a:gdLst>
              <a:gd name="connsiteX0" fmla="*/ 2990850 w 5981700"/>
              <a:gd name="connsiteY0" fmla="*/ 0 h 5981700"/>
              <a:gd name="connsiteX1" fmla="*/ 5981700 w 5981700"/>
              <a:gd name="connsiteY1" fmla="*/ 2990850 h 5981700"/>
              <a:gd name="connsiteX2" fmla="*/ 2990850 w 5981700"/>
              <a:gd name="connsiteY2" fmla="*/ 5981700 h 5981700"/>
              <a:gd name="connsiteX3" fmla="*/ 0 w 5981700"/>
              <a:gd name="connsiteY3" fmla="*/ 2990850 h 5981700"/>
              <a:gd name="connsiteX4" fmla="*/ 2990850 w 5981700"/>
              <a:gd name="connsiteY4" fmla="*/ 0 h 59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700" h="5981700">
                <a:moveTo>
                  <a:pt x="2990850" y="0"/>
                </a:moveTo>
                <a:cubicBezTo>
                  <a:pt x="4642651" y="0"/>
                  <a:pt x="5981700" y="1339049"/>
                  <a:pt x="5981700" y="2990850"/>
                </a:cubicBezTo>
                <a:cubicBezTo>
                  <a:pt x="5981700" y="4642651"/>
                  <a:pt x="4642651" y="5981700"/>
                  <a:pt x="2990850" y="5981700"/>
                </a:cubicBezTo>
                <a:cubicBezTo>
                  <a:pt x="1339049" y="5981700"/>
                  <a:pt x="0" y="4642651"/>
                  <a:pt x="0" y="2990850"/>
                </a:cubicBezTo>
                <a:cubicBezTo>
                  <a:pt x="0" y="1339049"/>
                  <a:pt x="1339049" y="0"/>
                  <a:pt x="2990850" y="0"/>
                </a:cubicBezTo>
                <a:close/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18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FBDFE4-22E9-9FAC-E1DD-D7F4FB16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21" b="-5281"/>
          <a:stretch/>
        </p:blipFill>
        <p:spPr>
          <a:xfrm rot="16200000" flipV="1">
            <a:off x="7359287" y="2025287"/>
            <a:ext cx="4620983" cy="50444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7156F1-34FE-756E-0B64-B272B7D4B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646"/>
            <a:ext cx="6151794" cy="6865646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FFF7A-2129-B9CE-1B30-239FEB64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36" b="-775"/>
          <a:stretch/>
        </p:blipFill>
        <p:spPr>
          <a:xfrm rot="5400000" flipV="1">
            <a:off x="620844" y="-620842"/>
            <a:ext cx="6547419" cy="7789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9027-A380-3EDB-355B-67F17AC864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9486" y="3162300"/>
            <a:ext cx="5492974" cy="3620240"/>
          </a:xfrm>
        </p:spPr>
        <p:txBody>
          <a:bodyPr lIns="0" anchor="t">
            <a:noAutofit/>
          </a:bodyPr>
          <a:lstStyle>
            <a:lvl1pPr algn="l">
              <a:lnSpc>
                <a:spcPct val="80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CC78C-D6DB-602E-592B-738F7C0D4E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5794" y="1048054"/>
            <a:ext cx="4840129" cy="4840129"/>
          </a:xfrm>
          <a:custGeom>
            <a:avLst/>
            <a:gdLst>
              <a:gd name="connsiteX0" fmla="*/ 2990850 w 5981700"/>
              <a:gd name="connsiteY0" fmla="*/ 0 h 5981700"/>
              <a:gd name="connsiteX1" fmla="*/ 5981700 w 5981700"/>
              <a:gd name="connsiteY1" fmla="*/ 2990850 h 5981700"/>
              <a:gd name="connsiteX2" fmla="*/ 2990850 w 5981700"/>
              <a:gd name="connsiteY2" fmla="*/ 5981700 h 5981700"/>
              <a:gd name="connsiteX3" fmla="*/ 0 w 5981700"/>
              <a:gd name="connsiteY3" fmla="*/ 2990850 h 5981700"/>
              <a:gd name="connsiteX4" fmla="*/ 2990850 w 5981700"/>
              <a:gd name="connsiteY4" fmla="*/ 0 h 59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700" h="5981700">
                <a:moveTo>
                  <a:pt x="2990850" y="0"/>
                </a:moveTo>
                <a:cubicBezTo>
                  <a:pt x="4642651" y="0"/>
                  <a:pt x="5981700" y="1339049"/>
                  <a:pt x="5981700" y="2990850"/>
                </a:cubicBezTo>
                <a:cubicBezTo>
                  <a:pt x="5981700" y="4642651"/>
                  <a:pt x="4642651" y="5981700"/>
                  <a:pt x="2990850" y="5981700"/>
                </a:cubicBezTo>
                <a:cubicBezTo>
                  <a:pt x="1339049" y="5981700"/>
                  <a:pt x="0" y="4642651"/>
                  <a:pt x="0" y="2990850"/>
                </a:cubicBezTo>
                <a:cubicBezTo>
                  <a:pt x="0" y="1339049"/>
                  <a:pt x="1339049" y="0"/>
                  <a:pt x="2990850" y="0"/>
                </a:cubicBezTo>
                <a:close/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308F0DE-05CF-52D2-524A-39AFB4CD0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9486" y="754602"/>
            <a:ext cx="3724353" cy="2148619"/>
          </a:xfrm>
        </p:spPr>
        <p:txBody>
          <a:bodyPr lIns="0" anchor="b">
            <a:normAutofit/>
          </a:bodyPr>
          <a:lstStyle>
            <a:lvl1pPr marL="0" indent="0" algn="l">
              <a:buNone/>
              <a:defRPr lang="en-US" sz="1600" b="0" kern="1200" cap="all" spc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B5F830-68FC-D02D-E399-9A7E2D001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0504" b="19513"/>
          <a:stretch/>
        </p:blipFill>
        <p:spPr>
          <a:xfrm rot="16200000">
            <a:off x="10787010" y="371951"/>
            <a:ext cx="1232643" cy="15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06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7156F1-34FE-756E-0B64-B272B7D4B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98280" y="-7646"/>
            <a:ext cx="3093720" cy="6865646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FFF7A-2129-B9CE-1B30-239FEB64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36"/>
          <a:stretch/>
        </p:blipFill>
        <p:spPr>
          <a:xfrm rot="10800000" flipV="1">
            <a:off x="5644581" y="-7646"/>
            <a:ext cx="6547419" cy="6865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FBDFE4-22E9-9FAC-E1DD-D7F4FB16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67" b="-6266"/>
          <a:stretch/>
        </p:blipFill>
        <p:spPr>
          <a:xfrm rot="5400000" flipV="1">
            <a:off x="63138" y="-70783"/>
            <a:ext cx="4163783" cy="4290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9027-A380-3EDB-355B-67F17AC864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281" y="3040380"/>
            <a:ext cx="5430207" cy="3817620"/>
          </a:xfrm>
        </p:spPr>
        <p:txBody>
          <a:bodyPr lIns="0" anchor="t">
            <a:noAutofit/>
          </a:bodyPr>
          <a:lstStyle>
            <a:lvl1pPr algn="l">
              <a:defRPr sz="7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308F0DE-05CF-52D2-524A-39AFB4CD0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281" y="1225118"/>
            <a:ext cx="4634178" cy="1678103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2000" b="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14434B-2F33-1D60-AE02-DDEC3B9CF8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85835" y="1048054"/>
            <a:ext cx="4840129" cy="4840129"/>
          </a:xfrm>
          <a:custGeom>
            <a:avLst/>
            <a:gdLst>
              <a:gd name="connsiteX0" fmla="*/ 2990850 w 5981700"/>
              <a:gd name="connsiteY0" fmla="*/ 0 h 5981700"/>
              <a:gd name="connsiteX1" fmla="*/ 5981700 w 5981700"/>
              <a:gd name="connsiteY1" fmla="*/ 2990850 h 5981700"/>
              <a:gd name="connsiteX2" fmla="*/ 2990850 w 5981700"/>
              <a:gd name="connsiteY2" fmla="*/ 5981700 h 5981700"/>
              <a:gd name="connsiteX3" fmla="*/ 0 w 5981700"/>
              <a:gd name="connsiteY3" fmla="*/ 2990850 h 5981700"/>
              <a:gd name="connsiteX4" fmla="*/ 2990850 w 5981700"/>
              <a:gd name="connsiteY4" fmla="*/ 0 h 59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700" h="5981700">
                <a:moveTo>
                  <a:pt x="2990850" y="0"/>
                </a:moveTo>
                <a:cubicBezTo>
                  <a:pt x="4642651" y="0"/>
                  <a:pt x="5981700" y="1339049"/>
                  <a:pt x="5981700" y="2990850"/>
                </a:cubicBezTo>
                <a:cubicBezTo>
                  <a:pt x="5981700" y="4642651"/>
                  <a:pt x="4642651" y="5981700"/>
                  <a:pt x="2990850" y="5981700"/>
                </a:cubicBezTo>
                <a:cubicBezTo>
                  <a:pt x="1339049" y="5981700"/>
                  <a:pt x="0" y="4642651"/>
                  <a:pt x="0" y="2990850"/>
                </a:cubicBezTo>
                <a:cubicBezTo>
                  <a:pt x="0" y="1339049"/>
                  <a:pt x="1339049" y="0"/>
                  <a:pt x="2990850" y="0"/>
                </a:cubicBezTo>
                <a:close/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06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5157DB4-9CB7-294E-6FC5-03F67A02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7249888" y="0"/>
            <a:ext cx="4942112" cy="685800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552F5AC-18A6-7462-5EB6-6F6F3A408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36"/>
          <a:stretch/>
        </p:blipFill>
        <p:spPr>
          <a:xfrm flipV="1">
            <a:off x="0" y="0"/>
            <a:ext cx="6547419" cy="6865646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D573256-59FC-E67E-E487-C37703D8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4808538"/>
            <a:ext cx="121920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B369027-A380-3EDB-355B-67F17AC864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469" y="4154558"/>
            <a:ext cx="5324951" cy="2220902"/>
          </a:xfrm>
        </p:spPr>
        <p:txBody>
          <a:bodyPr lIns="0" anchor="b">
            <a:noAutofit/>
          </a:bodyPr>
          <a:lstStyle>
            <a:lvl1pPr algn="l"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7EB4FD7F-9DB9-04F2-0FF6-C32C0396F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770438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1067FA4B-E31C-2922-DCB4-ACA6179812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1960" y="5288279"/>
            <a:ext cx="4130040" cy="1131567"/>
          </a:xfrm>
        </p:spPr>
        <p:txBody>
          <a:bodyPr lIns="0" anchor="ctr">
            <a:normAutofit/>
          </a:bodyPr>
          <a:lstStyle>
            <a:lvl1pPr marL="0" indent="0" algn="ctr">
              <a:buNone/>
              <a:defRPr sz="1800" b="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F167C73C-A4C3-9198-7F38-8DB5D6BD5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764603" y="4925265"/>
            <a:ext cx="870600" cy="185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31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Titl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A72122-641A-CA2F-E7AC-6FC3819C5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2736850"/>
            <a:ext cx="12192000" cy="412115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9E4C80-6993-C1B1-26E6-463B91EB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0"/>
          <a:stretch/>
        </p:blipFill>
        <p:spPr>
          <a:xfrm flipV="1">
            <a:off x="1" y="-7646"/>
            <a:ext cx="12192000" cy="6865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9027-A380-3EDB-355B-67F17AC864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469" y="5331961"/>
            <a:ext cx="5279231" cy="539762"/>
          </a:xfrm>
        </p:spPr>
        <p:txBody>
          <a:bodyPr lIns="0" anchor="t">
            <a:noAutofit/>
          </a:bodyPr>
          <a:lstStyle>
            <a:lvl1pPr algn="l">
              <a:defRPr lang="en-US" sz="2000" b="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83FB349-AC61-548D-5D7E-37990D16B7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469" y="310243"/>
            <a:ext cx="5279231" cy="471674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0227EBE-BEA6-9FE3-015A-377B5C2902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9502" y="310242"/>
            <a:ext cx="5279231" cy="471674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08933BF-A0AD-9306-66A0-8F4D312552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69" y="5883730"/>
            <a:ext cx="5279236" cy="664027"/>
          </a:xfrm>
        </p:spPr>
        <p:txBody>
          <a:bodyPr lIns="0" anchor="t">
            <a:normAutofit/>
          </a:bodyPr>
          <a:lstStyle>
            <a:lvl1pPr marL="0" indent="0" algn="l">
              <a:buNone/>
              <a:defRPr lang="en-US" sz="14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79C2CAE-EB6C-AA3C-093C-AA24705ADD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9499" y="5331961"/>
            <a:ext cx="5279236" cy="539762"/>
          </a:xfrm>
        </p:spPr>
        <p:txBody>
          <a:bodyPr lIns="0" anchor="t">
            <a:noAutofit/>
          </a:bodyPr>
          <a:lstStyle>
            <a:lvl1pPr marL="0" indent="0" algn="l">
              <a:buNone/>
              <a:defRPr lang="en-US" sz="2000" b="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BB16295-2CE6-A516-8527-E895BD912F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502" y="5883730"/>
            <a:ext cx="5279236" cy="664027"/>
          </a:xfrm>
        </p:spPr>
        <p:txBody>
          <a:bodyPr lIns="0" anchor="t">
            <a:normAutofit/>
          </a:bodyPr>
          <a:lstStyle>
            <a:lvl1pPr marL="0" indent="0" algn="l">
              <a:buNone/>
              <a:defRPr lang="en-US" sz="14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82228A6-C5DE-A755-5A92-B53F6AA1B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2209" r="430" b="845"/>
          <a:stretch/>
        </p:blipFill>
        <p:spPr>
          <a:xfrm rot="5400000">
            <a:off x="11092549" y="5460313"/>
            <a:ext cx="1227349" cy="9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87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Titl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B5D6890-2EFE-4162-E925-FDAB446DD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2736850"/>
            <a:ext cx="12192000" cy="412115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1EA913-1C41-0E26-60E1-0458172D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36"/>
          <a:stretch/>
        </p:blipFill>
        <p:spPr>
          <a:xfrm rot="10800000" flipV="1">
            <a:off x="5644581" y="-7646"/>
            <a:ext cx="6547419" cy="68656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AA5C59-8D1E-6B6F-4640-8F9A700A8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67" b="-6266"/>
          <a:stretch/>
        </p:blipFill>
        <p:spPr>
          <a:xfrm rot="5400000" flipV="1">
            <a:off x="63141" y="-70784"/>
            <a:ext cx="4163783" cy="42900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997E53A-1A39-DF71-6DD3-4C26BF7174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469" y="5331961"/>
            <a:ext cx="3429679" cy="551768"/>
          </a:xfrm>
        </p:spPr>
        <p:txBody>
          <a:bodyPr lIns="0" anchor="t">
            <a:noAutofit/>
          </a:bodyPr>
          <a:lstStyle>
            <a:lvl1pPr algn="l">
              <a:defRPr lang="en-US" sz="2000" b="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DC4D0A5C-7796-AAF8-E639-4A1710EE9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4057" y="310244"/>
            <a:ext cx="3429682" cy="471674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C8CBAF88-D501-00F1-9113-12839FB906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82615" y="310243"/>
            <a:ext cx="3429682" cy="471674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BED23468-975F-4D90-B86C-207AC5855E9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058261" y="310244"/>
            <a:ext cx="3429682" cy="471674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7F1145E-C173-BDD8-4F72-155D6250D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469" y="5883730"/>
            <a:ext cx="3429682" cy="664027"/>
          </a:xfrm>
        </p:spPr>
        <p:txBody>
          <a:bodyPr lIns="0" anchor="t">
            <a:normAutofit/>
          </a:bodyPr>
          <a:lstStyle>
            <a:lvl1pPr marL="0" indent="0" algn="l">
              <a:buNone/>
              <a:defRPr lang="en-US" sz="14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9BF823A-1C3D-0F85-D743-C61DEF06F1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1159" y="5331961"/>
            <a:ext cx="3429682" cy="551768"/>
          </a:xfrm>
        </p:spPr>
        <p:txBody>
          <a:bodyPr lIns="0" anchor="t">
            <a:noAutofit/>
          </a:bodyPr>
          <a:lstStyle>
            <a:lvl1pPr marL="0" indent="0" algn="l">
              <a:buNone/>
              <a:defRPr lang="en-US" sz="2000" b="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648C783-D079-6E13-C1FF-38EBD5103A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2615" y="5883730"/>
            <a:ext cx="3429682" cy="664027"/>
          </a:xfrm>
        </p:spPr>
        <p:txBody>
          <a:bodyPr lIns="0" anchor="t">
            <a:normAutofit/>
          </a:bodyPr>
          <a:lstStyle>
            <a:lvl1pPr marL="0" indent="0" algn="l">
              <a:buNone/>
              <a:defRPr lang="en-US" sz="14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B28A2EA-3D2F-771C-649D-38FA331322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58261" y="5331961"/>
            <a:ext cx="3429682" cy="551768"/>
          </a:xfrm>
        </p:spPr>
        <p:txBody>
          <a:bodyPr lIns="0" anchor="t">
            <a:noAutofit/>
          </a:bodyPr>
          <a:lstStyle>
            <a:lvl1pPr marL="0" indent="0" algn="l">
              <a:buNone/>
              <a:defRPr lang="en-US" sz="2000" b="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ACC8F0D-A2D7-0D8A-186B-C4C8AA5DE3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59717" y="5883730"/>
            <a:ext cx="3429682" cy="664027"/>
          </a:xfrm>
        </p:spPr>
        <p:txBody>
          <a:bodyPr lIns="0" anchor="t">
            <a:normAutofit/>
          </a:bodyPr>
          <a:lstStyle>
            <a:lvl1pPr marL="0" indent="0" algn="l">
              <a:buNone/>
              <a:defRPr lang="en-US" sz="14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45799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A72122-641A-CA2F-E7AC-6FC3819C5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2736850"/>
            <a:ext cx="12192000" cy="412115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9E4C80-6993-C1B1-26E6-463B91EB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0"/>
          <a:stretch/>
        </p:blipFill>
        <p:spPr>
          <a:xfrm flipV="1">
            <a:off x="1" y="-7646"/>
            <a:ext cx="12192000" cy="6865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9027-A380-3EDB-355B-67F17AC864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469" y="5331961"/>
            <a:ext cx="9613374" cy="361269"/>
          </a:xfrm>
        </p:spPr>
        <p:txBody>
          <a:bodyPr lIns="0" anchor="t">
            <a:noAutofit/>
          </a:bodyPr>
          <a:lstStyle>
            <a:lvl1pPr algn="l">
              <a:defRPr lang="en-US" sz="2000" b="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83FB349-AC61-548D-5D7E-37990D16B7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470" y="310243"/>
            <a:ext cx="10786264" cy="471674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08933BF-A0AD-9306-66A0-8F4D312552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68" y="5883730"/>
            <a:ext cx="9613383" cy="664027"/>
          </a:xfrm>
        </p:spPr>
        <p:txBody>
          <a:bodyPr lIns="0" anchor="t">
            <a:normAutofit/>
          </a:bodyPr>
          <a:lstStyle>
            <a:lvl1pPr marL="0" indent="0" algn="l">
              <a:buNone/>
              <a:defRPr lang="en-US" sz="1400" b="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11C231F-6109-C5C5-47F4-03434EDB9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6856" r="430" b="-4515"/>
          <a:stretch/>
        </p:blipFill>
        <p:spPr>
          <a:xfrm rot="5400000">
            <a:off x="10557245" y="4925010"/>
            <a:ext cx="1227349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9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AA8595-5E1A-945B-48C0-A787C7AB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A6D0E-99FB-9E9C-1CDE-F0C4727EB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1B16-3DFB-505A-9B6D-A3F8632A2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32DAAB-1D55-4415-AB44-B6515C192A86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23EA5-DB4A-74DA-ED8F-F7874CF04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8F339-2527-B263-0B79-347AAB28C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33B302-7AB2-46D1-9DDF-1AE20667F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0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0" r:id="rId4"/>
    <p:sldLayoutId id="2147483661" r:id="rId5"/>
    <p:sldLayoutId id="2147483664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xhere.com/en/photo/806819" TargetMode="Externa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elsaye004.commons.gc.cuny.edu/2019/11/05/summary-and-response-essay-draft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coriander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hosege.tistory.com/3113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eautiful-big-eyes-eye-green-eyes-866158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ree-clear-water-bottles-2479095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lobe-world-map-maps-europe-1567578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petition.com/Lola-March-profile-51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octor-caricature-cartoon-character-2748707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F5A7-4BCE-88CA-2347-16B9E7920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468" y="2644791"/>
            <a:ext cx="5393532" cy="2828909"/>
          </a:xfrm>
        </p:spPr>
        <p:txBody>
          <a:bodyPr/>
          <a:lstStyle/>
          <a:p>
            <a:r>
              <a:rPr lang="en-US" dirty="0"/>
              <a:t>Food for Thought</a:t>
            </a:r>
          </a:p>
        </p:txBody>
      </p:sp>
      <p:pic>
        <p:nvPicPr>
          <p:cNvPr id="12" name="Picture Placeholder 11" descr="A plate of vegetables and cheese">
            <a:extLst>
              <a:ext uri="{FF2B5EF4-FFF2-40B4-BE49-F238E27FC236}">
                <a16:creationId xmlns:a16="http://schemas.microsoft.com/office/drawing/2014/main" id="{B3E07CBA-D814-7D3C-4D62-FA15A2613E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" b="112"/>
          <a:stretch/>
        </p:blipFill>
        <p:spPr>
          <a:xfrm>
            <a:off x="6685835" y="1048054"/>
            <a:ext cx="4840129" cy="4840129"/>
          </a:xfr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5CC4AE62-CFEB-2FE5-E607-B4B22BF0B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010273" y="531603"/>
            <a:ext cx="1232643" cy="2629639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43A3FD4A-7159-F7A4-5C1F-3B488ADE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6925"/>
          <a:stretch/>
        </p:blipFill>
        <p:spPr>
          <a:xfrm rot="5400000">
            <a:off x="10794021" y="4159968"/>
            <a:ext cx="1092624" cy="1703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3FA881-F850-2272-025D-40B1984CCF3F}"/>
              </a:ext>
            </a:extLst>
          </p:cNvPr>
          <p:cNvSpPr txBox="1"/>
          <p:nvPr/>
        </p:nvSpPr>
        <p:spPr>
          <a:xfrm>
            <a:off x="1101213" y="5557947"/>
            <a:ext cx="5771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BY  Joan M. Edel   BA,  ADC</a:t>
            </a:r>
          </a:p>
        </p:txBody>
      </p:sp>
    </p:spTree>
    <p:extLst>
      <p:ext uri="{BB962C8B-B14F-4D97-AF65-F5344CB8AC3E}">
        <p14:creationId xmlns:p14="http://schemas.microsoft.com/office/powerpoint/2010/main" val="240435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1AE6-53BA-5CFA-C176-D7C145A033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Relationship with Food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9B896-3FA3-6439-6EE7-9FA7A72E44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819" y="479299"/>
            <a:ext cx="5968181" cy="2148619"/>
          </a:xfrm>
        </p:spPr>
        <p:txBody>
          <a:bodyPr>
            <a:normAutofit/>
          </a:bodyPr>
          <a:lstStyle/>
          <a:p>
            <a:r>
              <a:rPr lang="en-US" sz="5400" dirty="0"/>
              <a:t>Food Attitudes</a:t>
            </a:r>
          </a:p>
        </p:txBody>
      </p:sp>
    </p:spTree>
    <p:extLst>
      <p:ext uri="{BB962C8B-B14F-4D97-AF65-F5344CB8AC3E}">
        <p14:creationId xmlns:p14="http://schemas.microsoft.com/office/powerpoint/2010/main" val="280418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0BA87-F3BC-D3CA-72B2-DCDE12186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10" y="5356295"/>
            <a:ext cx="9613383" cy="122735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                      CHOCOLATE</a:t>
            </a:r>
          </a:p>
          <a:p>
            <a:r>
              <a:rPr lang="en-US" sz="4000" dirty="0"/>
              <a:t>               My Curse and My Blessing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DACF734-5971-40C8-B0BD-56DA52524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30" b="36705"/>
          <a:stretch/>
        </p:blipFill>
        <p:spPr>
          <a:xfrm rot="5400000">
            <a:off x="218544" y="421006"/>
            <a:ext cx="1227349" cy="1664439"/>
          </a:xfrm>
          <a:prstGeom prst="rect">
            <a:avLst/>
          </a:prstGeom>
        </p:spPr>
      </p:pic>
      <p:pic>
        <p:nvPicPr>
          <p:cNvPr id="7" name="Picture Placeholder 6" descr="A group of chocolate bars&#10;&#10;AI-generated content may be incorrect.">
            <a:extLst>
              <a:ext uri="{FF2B5EF4-FFF2-40B4-BE49-F238E27FC236}">
                <a16:creationId xmlns:a16="http://schemas.microsoft.com/office/drawing/2014/main" id="{DE9036DD-E1EB-32C3-03DC-02A591E92F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7192" b="17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781030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85A2C9-9325-6881-4C53-354F60282AB9}"/>
              </a:ext>
            </a:extLst>
          </p:cNvPr>
          <p:cNvSpPr txBox="1"/>
          <p:nvPr/>
        </p:nvSpPr>
        <p:spPr>
          <a:xfrm>
            <a:off x="766916" y="580103"/>
            <a:ext cx="454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DISCLAIMER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6B9D6B-2248-EB1C-7917-C7E2FFF2C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9420" y="206477"/>
            <a:ext cx="6279554" cy="5229043"/>
          </a:xfrm>
        </p:spPr>
        <p:txBody>
          <a:bodyPr/>
          <a:lstStyle/>
          <a:p>
            <a:r>
              <a:rPr lang="en-US" sz="4800" dirty="0"/>
              <a:t>We are not licensed Therapist/Psychiatrists</a:t>
            </a:r>
            <a:br>
              <a:rPr lang="en-US" sz="4800" dirty="0"/>
            </a:br>
            <a:r>
              <a:rPr lang="en-US" sz="4800" dirty="0"/>
              <a:t>but it is good to be in tune with our own attitudes and relationships with food as well as our residents.  </a:t>
            </a:r>
          </a:p>
        </p:txBody>
      </p:sp>
      <p:pic>
        <p:nvPicPr>
          <p:cNvPr id="9" name="Picture 8" descr="A picture containing person&#10;&#10;AI-generated content may be incorrect.">
            <a:extLst>
              <a:ext uri="{FF2B5EF4-FFF2-40B4-BE49-F238E27FC236}">
                <a16:creationId xmlns:a16="http://schemas.microsoft.com/office/drawing/2014/main" id="{730A39C2-0CBD-DBF8-C44D-8AB044D6A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6916" y="1524000"/>
            <a:ext cx="3932903" cy="4935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AAEBB8-64DF-6BAC-9BA8-FC5BCCC78D6C}"/>
              </a:ext>
            </a:extLst>
          </p:cNvPr>
          <p:cNvSpPr txBox="1"/>
          <p:nvPr/>
        </p:nvSpPr>
        <p:spPr>
          <a:xfrm>
            <a:off x="766916" y="3059668"/>
            <a:ext cx="39329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aelsaye004.commons.gc.cuny.edu/2019/11/05/summary-and-response-essay-draf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8562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678D-A303-767C-CF1C-BC7098C9D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6658" y="310243"/>
            <a:ext cx="5456904" cy="1321912"/>
          </a:xfrm>
        </p:spPr>
        <p:txBody>
          <a:bodyPr/>
          <a:lstStyle/>
          <a:p>
            <a:r>
              <a:rPr lang="en-US" sz="7200" dirty="0"/>
              <a:t>      FOODS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7F222-43FD-C2A6-38F0-75F48BF7C80F}"/>
              </a:ext>
            </a:extLst>
          </p:cNvPr>
          <p:cNvSpPr txBox="1"/>
          <p:nvPr/>
        </p:nvSpPr>
        <p:spPr>
          <a:xfrm>
            <a:off x="776747" y="1877961"/>
            <a:ext cx="2595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46417-4620-261C-411C-FE64E6F157F7}"/>
              </a:ext>
            </a:extLst>
          </p:cNvPr>
          <p:cNvSpPr txBox="1"/>
          <p:nvPr/>
        </p:nvSpPr>
        <p:spPr>
          <a:xfrm>
            <a:off x="403122" y="3144401"/>
            <a:ext cx="2507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  HELP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CE550-665B-CC65-6587-9DEC923F13C7}"/>
              </a:ext>
            </a:extLst>
          </p:cNvPr>
          <p:cNvSpPr txBox="1"/>
          <p:nvPr/>
        </p:nvSpPr>
        <p:spPr>
          <a:xfrm>
            <a:off x="776747" y="4503174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HEAL</a:t>
            </a:r>
          </a:p>
        </p:txBody>
      </p:sp>
    </p:spTree>
    <p:extLst>
      <p:ext uri="{BB962C8B-B14F-4D97-AF65-F5344CB8AC3E}">
        <p14:creationId xmlns:p14="http://schemas.microsoft.com/office/powerpoint/2010/main" val="81168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spice, food, piece, slice&#10;&#10;AI-generated content may be incorrect.">
            <a:extLst>
              <a:ext uri="{FF2B5EF4-FFF2-40B4-BE49-F238E27FC236}">
                <a16:creationId xmlns:a16="http://schemas.microsoft.com/office/drawing/2014/main" id="{DB596AE6-5FAF-1E16-FDB8-D23F0A6C30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208" b="172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67996-DAE9-4F69-AC3C-7D49831F33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468" y="5257820"/>
            <a:ext cx="9613383" cy="1289937"/>
          </a:xfrm>
        </p:spPr>
        <p:txBody>
          <a:bodyPr>
            <a:normAutofit/>
          </a:bodyPr>
          <a:lstStyle/>
          <a:p>
            <a:r>
              <a:rPr lang="en-US" sz="6000" dirty="0"/>
              <a:t>             CINNAMON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90D4B-F20C-2A2E-B42F-EEC02D6AEA23}"/>
              </a:ext>
            </a:extLst>
          </p:cNvPr>
          <p:cNvSpPr txBox="1"/>
          <p:nvPr/>
        </p:nvSpPr>
        <p:spPr>
          <a:xfrm>
            <a:off x="702470" y="5026988"/>
            <a:ext cx="10786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oto.wuestenigel.com/coriand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73181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cup, honey&#10;&#10;AI-generated content may be incorrect.">
            <a:extLst>
              <a:ext uri="{FF2B5EF4-FFF2-40B4-BE49-F238E27FC236}">
                <a16:creationId xmlns:a16="http://schemas.microsoft.com/office/drawing/2014/main" id="{C12E6B31-CA07-AF57-51EB-EC05CF394C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179" b="1717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CCBF5-E36D-8AD8-A702-EF684B3B2E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468" y="5257820"/>
            <a:ext cx="9613383" cy="1289937"/>
          </a:xfrm>
        </p:spPr>
        <p:txBody>
          <a:bodyPr>
            <a:normAutofit/>
          </a:bodyPr>
          <a:lstStyle/>
          <a:p>
            <a:r>
              <a:rPr lang="en-US" sz="6000"/>
              <a:t>      A TASTE OF HONEY</a:t>
            </a:r>
            <a:endParaRPr lang="en-US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9365F-E4C1-7D12-E9DD-3A62EEFCB41B}"/>
              </a:ext>
            </a:extLst>
          </p:cNvPr>
          <p:cNvSpPr txBox="1"/>
          <p:nvPr/>
        </p:nvSpPr>
        <p:spPr>
          <a:xfrm>
            <a:off x="702470" y="5026988"/>
            <a:ext cx="10786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hosege.tistory.com/311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576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6E5C1-7D06-C882-DDE8-423D27501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010" y="5283963"/>
            <a:ext cx="9613383" cy="664027"/>
          </a:xfrm>
        </p:spPr>
        <p:txBody>
          <a:bodyPr>
            <a:noAutofit/>
          </a:bodyPr>
          <a:lstStyle/>
          <a:p>
            <a:r>
              <a:rPr lang="en-US" sz="6000" dirty="0"/>
              <a:t>            EYE HEALTH</a:t>
            </a:r>
          </a:p>
        </p:txBody>
      </p:sp>
      <p:pic>
        <p:nvPicPr>
          <p:cNvPr id="6" name="Picture 5" descr="Close-up of an eye&#10;&#10;AI-generated content may be incorrect.">
            <a:extLst>
              <a:ext uri="{FF2B5EF4-FFF2-40B4-BE49-F238E27FC236}">
                <a16:creationId xmlns:a16="http://schemas.microsoft.com/office/drawing/2014/main" id="{4F79EACC-57B5-2257-3C5D-8B1EC28ED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9238" y="178716"/>
            <a:ext cx="6907505" cy="45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99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beverage, drinking water&#10;&#10;AI-generated content may be incorrect.">
            <a:extLst>
              <a:ext uri="{FF2B5EF4-FFF2-40B4-BE49-F238E27FC236}">
                <a16:creationId xmlns:a16="http://schemas.microsoft.com/office/drawing/2014/main" id="{79C39459-5594-3D18-023E-C15F0AB57E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784" b="11784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8B2C19-31D2-EFCF-6F65-CEE639EDE14C}"/>
              </a:ext>
            </a:extLst>
          </p:cNvPr>
          <p:cNvSpPr txBox="1"/>
          <p:nvPr/>
        </p:nvSpPr>
        <p:spPr>
          <a:xfrm>
            <a:off x="275304" y="5525202"/>
            <a:ext cx="9871586" cy="102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          H2O  WATER </a:t>
            </a:r>
          </a:p>
        </p:txBody>
      </p:sp>
    </p:spTree>
    <p:extLst>
      <p:ext uri="{BB962C8B-B14F-4D97-AF65-F5344CB8AC3E}">
        <p14:creationId xmlns:p14="http://schemas.microsoft.com/office/powerpoint/2010/main" val="45098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EA269-E4B5-782E-8791-E1C0E30EE9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468" y="245806"/>
            <a:ext cx="9613383" cy="6301951"/>
          </a:xfrm>
        </p:spPr>
        <p:txBody>
          <a:bodyPr>
            <a:normAutofit/>
          </a:bodyPr>
          <a:lstStyle/>
          <a:p>
            <a:r>
              <a:rPr lang="en-US" sz="6000" dirty="0"/>
              <a:t>Disclaimer:</a:t>
            </a:r>
          </a:p>
          <a:p>
            <a:r>
              <a:rPr lang="en-US" sz="6000" dirty="0"/>
              <a:t>Before consuming large amounts of  water consult with your Primary Care Physician as certain medical conditions have water restrictions. </a:t>
            </a:r>
          </a:p>
        </p:txBody>
      </p:sp>
    </p:spTree>
    <p:extLst>
      <p:ext uri="{BB962C8B-B14F-4D97-AF65-F5344CB8AC3E}">
        <p14:creationId xmlns:p14="http://schemas.microsoft.com/office/powerpoint/2010/main" val="3163977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E7390-6207-B742-AD95-D5E412929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468" y="285136"/>
            <a:ext cx="9613383" cy="6262622"/>
          </a:xfrm>
        </p:spPr>
        <p:txBody>
          <a:bodyPr>
            <a:normAutofit/>
          </a:bodyPr>
          <a:lstStyle/>
          <a:p>
            <a:r>
              <a:rPr lang="en-US" sz="6000" dirty="0"/>
              <a:t>Plastic Water Bottles if Frozen or Left in the Heat will release chemicals into your water so be careful with your storage and cooling techniques. </a:t>
            </a:r>
          </a:p>
        </p:txBody>
      </p:sp>
    </p:spTree>
    <p:extLst>
      <p:ext uri="{BB962C8B-B14F-4D97-AF65-F5344CB8AC3E}">
        <p14:creationId xmlns:p14="http://schemas.microsoft.com/office/powerpoint/2010/main" val="108412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0FCD-D6DB-09EF-7424-05F2E5464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Whole World Revolves Around Food </a:t>
            </a:r>
          </a:p>
        </p:txBody>
      </p:sp>
      <p:pic>
        <p:nvPicPr>
          <p:cNvPr id="6" name="Picture Placeholder 5" descr="Map&#10;&#10;AI-generated content may be incorrect.">
            <a:extLst>
              <a:ext uri="{FF2B5EF4-FFF2-40B4-BE49-F238E27FC236}">
                <a16:creationId xmlns:a16="http://schemas.microsoft.com/office/drawing/2014/main" id="{064A9029-7300-AB49-2D37-41CF717186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917" r="129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72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le of candy&#10;&#10;AI-generated content may be incorrect.">
            <a:extLst>
              <a:ext uri="{FF2B5EF4-FFF2-40B4-BE49-F238E27FC236}">
                <a16:creationId xmlns:a16="http://schemas.microsoft.com/office/drawing/2014/main" id="{D34D7B9D-E156-5BEC-D881-4ACE502170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097" b="1109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7299B-B5B1-33AB-A495-E986BDA7EA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468" y="5257820"/>
            <a:ext cx="9613383" cy="1289937"/>
          </a:xfrm>
        </p:spPr>
        <p:txBody>
          <a:bodyPr>
            <a:normAutofit/>
          </a:bodyPr>
          <a:lstStyle/>
          <a:p>
            <a:r>
              <a:rPr lang="en-US" sz="6000" dirty="0"/>
              <a:t>             EVIL SUGAR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30C77-B145-2225-C503-3B06ECB762B4}"/>
              </a:ext>
            </a:extLst>
          </p:cNvPr>
          <p:cNvSpPr txBox="1"/>
          <p:nvPr/>
        </p:nvSpPr>
        <p:spPr>
          <a:xfrm>
            <a:off x="702470" y="5026988"/>
            <a:ext cx="10786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dailypetition.com/Lola-March-profile-5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5729470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16B9-7CE0-E821-2349-D00B35D73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469" y="4154558"/>
            <a:ext cx="5324951" cy="2220902"/>
          </a:xfrm>
        </p:spPr>
        <p:txBody>
          <a:bodyPr/>
          <a:lstStyle/>
          <a:p>
            <a:r>
              <a:rPr lang="en-US" dirty="0"/>
              <a:t>Bon appétit</a:t>
            </a:r>
          </a:p>
        </p:txBody>
      </p:sp>
      <p:pic>
        <p:nvPicPr>
          <p:cNvPr id="49" name="Picture Placeholder 48" descr="A group of tacos with sauce and limes">
            <a:extLst>
              <a:ext uri="{FF2B5EF4-FFF2-40B4-BE49-F238E27FC236}">
                <a16:creationId xmlns:a16="http://schemas.microsoft.com/office/drawing/2014/main" id="{01D776C5-7456-524D-BDA8-D3613EC750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/>
        </p:blipFill>
        <p:spPr>
          <a:xfrm>
            <a:off x="0" y="0"/>
            <a:ext cx="12192000" cy="4770438"/>
          </a:xfrm>
        </p:spPr>
      </p:pic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782C846-E8D4-3E14-ED79-585646B962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1960" y="4896465"/>
            <a:ext cx="4130040" cy="1961535"/>
          </a:xfrm>
        </p:spPr>
        <p:txBody>
          <a:bodyPr/>
          <a:lstStyle/>
          <a:p>
            <a:r>
              <a:rPr lang="en-US" dirty="0"/>
              <a:t>Joan M Edel</a:t>
            </a:r>
          </a:p>
          <a:p>
            <a:r>
              <a:rPr lang="en-US" dirty="0"/>
              <a:t>Pike County Aging</a:t>
            </a:r>
          </a:p>
          <a:p>
            <a:r>
              <a:rPr lang="en-US" dirty="0"/>
              <a:t>150 Pike County Boulevard</a:t>
            </a:r>
          </a:p>
          <a:p>
            <a:r>
              <a:rPr lang="en-US" dirty="0"/>
              <a:t>Hawley PA 18428</a:t>
            </a:r>
          </a:p>
          <a:p>
            <a:r>
              <a:rPr lang="en-US"/>
              <a:t>Cell # 973-229-9871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8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5EADB-127B-5904-84ED-BAA7388D3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4686" y="1972597"/>
            <a:ext cx="5492974" cy="4556022"/>
          </a:xfrm>
        </p:spPr>
        <p:txBody>
          <a:bodyPr/>
          <a:lstStyle/>
          <a:p>
            <a:r>
              <a:rPr lang="en-US" dirty="0"/>
              <a:t>Look at all the varieties of food in only a cross section of our country.</a:t>
            </a:r>
          </a:p>
        </p:txBody>
      </p:sp>
      <p:pic>
        <p:nvPicPr>
          <p:cNvPr id="1026" name="Picture 2" descr="30 Maps Reveal The Tastiest Dishes Around The World">
            <a:extLst>
              <a:ext uri="{FF2B5EF4-FFF2-40B4-BE49-F238E27FC236}">
                <a16:creationId xmlns:a16="http://schemas.microsoft.com/office/drawing/2014/main" id="{03C0D49E-7D7B-5708-C31D-2077788A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0" y="226142"/>
            <a:ext cx="5919019" cy="64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9728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89FC-8A7C-FD1D-ED6B-2C3B5D060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3847" y="1854610"/>
            <a:ext cx="5669830" cy="4927930"/>
          </a:xfrm>
        </p:spPr>
        <p:txBody>
          <a:bodyPr/>
          <a:lstStyle/>
          <a:p>
            <a:r>
              <a:rPr lang="en-US" dirty="0"/>
              <a:t>This only a small view of the variety of foods available</a:t>
            </a:r>
            <a:br>
              <a:rPr lang="en-US" dirty="0"/>
            </a:br>
            <a:r>
              <a:rPr lang="en-US" dirty="0"/>
              <a:t>around the world. </a:t>
            </a:r>
          </a:p>
        </p:txBody>
      </p:sp>
      <p:pic>
        <p:nvPicPr>
          <p:cNvPr id="2050" name="Picture 2" descr="30 Maps Reveal The Tastiest Dishes Around The World | Around the world ...">
            <a:extLst>
              <a:ext uri="{FF2B5EF4-FFF2-40B4-BE49-F238E27FC236}">
                <a16:creationId xmlns:a16="http://schemas.microsoft.com/office/drawing/2014/main" id="{949E8074-8440-DD72-16E4-5993E7C3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3" y="0"/>
            <a:ext cx="5997677" cy="67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8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EF56-A572-C187-93F0-4D67964DA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6079" y="1854610"/>
            <a:ext cx="5024521" cy="3620240"/>
          </a:xfrm>
        </p:spPr>
        <p:txBody>
          <a:bodyPr anchor="t"/>
          <a:lstStyle/>
          <a:p>
            <a:r>
              <a:rPr lang="en-US" dirty="0"/>
              <a:t>We must Eat to Live,</a:t>
            </a:r>
            <a:br>
              <a:rPr lang="en-US" dirty="0"/>
            </a:br>
            <a:r>
              <a:rPr lang="en-US" dirty="0"/>
              <a:t>Some of us  </a:t>
            </a:r>
            <a:br>
              <a:rPr lang="en-US" dirty="0"/>
            </a:br>
            <a:r>
              <a:rPr lang="en-US" dirty="0"/>
              <a:t>Live to Eat!</a:t>
            </a:r>
          </a:p>
        </p:txBody>
      </p:sp>
      <p:pic>
        <p:nvPicPr>
          <p:cNvPr id="11" name="Picture Placeholder 10" descr="A group of food on plates">
            <a:extLst>
              <a:ext uri="{FF2B5EF4-FFF2-40B4-BE49-F238E27FC236}">
                <a16:creationId xmlns:a16="http://schemas.microsoft.com/office/drawing/2014/main" id="{E507965F-C6A8-DC70-FA03-557ED83CEE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94" y="1048054"/>
            <a:ext cx="4840129" cy="4840129"/>
          </a:xfr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813E3CC-9660-C2CE-5168-46F416A14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081851" y="4387323"/>
            <a:ext cx="1232643" cy="262963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8AF6F4B-8799-BEA6-09AE-47F3D8741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504"/>
          <a:stretch/>
        </p:blipFill>
        <p:spPr>
          <a:xfrm rot="16200000">
            <a:off x="428914" y="115386"/>
            <a:ext cx="1232643" cy="20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4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16B9-7CE0-E821-2349-D00B35D73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1331" y="1772179"/>
            <a:ext cx="5024521" cy="3620240"/>
          </a:xfrm>
        </p:spPr>
        <p:txBody>
          <a:bodyPr/>
          <a:lstStyle/>
          <a:p>
            <a:r>
              <a:rPr lang="en-US" dirty="0"/>
              <a:t>Allergies and Special Diets</a:t>
            </a:r>
          </a:p>
        </p:txBody>
      </p:sp>
      <p:pic>
        <p:nvPicPr>
          <p:cNvPr id="49" name="Picture Placeholder 48" descr="A group of tacos on a stone plate">
            <a:extLst>
              <a:ext uri="{FF2B5EF4-FFF2-40B4-BE49-F238E27FC236}">
                <a16:creationId xmlns:a16="http://schemas.microsoft.com/office/drawing/2014/main" id="{01D776C5-7456-524D-BDA8-D3613EC750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94" y="1048054"/>
            <a:ext cx="4840129" cy="4840129"/>
          </a:xfr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CAA8108-1481-D859-23FE-DB29F347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081851" y="4387323"/>
            <a:ext cx="1232643" cy="26296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13F4734-2560-3AF9-C0D5-7F6C4B785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504"/>
          <a:stretch/>
        </p:blipFill>
        <p:spPr>
          <a:xfrm rot="16200000">
            <a:off x="428914" y="115386"/>
            <a:ext cx="1232643" cy="20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65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16B9-7CE0-E821-2349-D00B35D73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9123" y="1254274"/>
            <a:ext cx="5024521" cy="4182964"/>
          </a:xfrm>
        </p:spPr>
        <p:txBody>
          <a:bodyPr/>
          <a:lstStyle/>
          <a:p>
            <a:r>
              <a:rPr lang="en-US" dirty="0"/>
              <a:t>Shell Fish</a:t>
            </a:r>
            <a:br>
              <a:rPr lang="en-US" dirty="0"/>
            </a:br>
            <a:r>
              <a:rPr lang="en-US" dirty="0"/>
              <a:t>Milk</a:t>
            </a:r>
            <a:br>
              <a:rPr lang="en-US" dirty="0"/>
            </a:br>
            <a:r>
              <a:rPr lang="en-US" dirty="0"/>
              <a:t>Peanut</a:t>
            </a:r>
            <a:br>
              <a:rPr lang="en-US" dirty="0"/>
            </a:br>
            <a:r>
              <a:rPr lang="en-US" dirty="0" err="1"/>
              <a:t>TreeNut</a:t>
            </a:r>
            <a:br>
              <a:rPr lang="en-US" dirty="0"/>
            </a:br>
            <a:r>
              <a:rPr lang="en-US" dirty="0"/>
              <a:t>Fish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226E23-AA14-D475-E844-1A986A30E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081851" y="4387323"/>
            <a:ext cx="1232643" cy="262963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E24927A-4FA9-F8F6-FB43-06DDD04A1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504"/>
          <a:stretch/>
        </p:blipFill>
        <p:spPr>
          <a:xfrm rot="16200000">
            <a:off x="428914" y="115386"/>
            <a:ext cx="1232643" cy="209047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08BA54B-9F1A-F8CD-85D3-EAB540E9D354}"/>
              </a:ext>
            </a:extLst>
          </p:cNvPr>
          <p:cNvSpPr txBox="1">
            <a:spLocks/>
          </p:cNvSpPr>
          <p:nvPr/>
        </p:nvSpPr>
        <p:spPr>
          <a:xfrm>
            <a:off x="152400" y="2193255"/>
            <a:ext cx="5024521" cy="418296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Most Common Food Allergies</a:t>
            </a:r>
            <a:br>
              <a:rPr lang="en-US"/>
            </a:br>
            <a:r>
              <a:rPr lang="en-US"/>
              <a:t>Adults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7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477A8FD-9E25-97B3-DE70-A1A88FB88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50" y="114300"/>
            <a:ext cx="5494338" cy="6743700"/>
          </a:xfrm>
        </p:spPr>
        <p:txBody>
          <a:bodyPr/>
          <a:lstStyle/>
          <a:p>
            <a:r>
              <a:rPr lang="en-US" sz="4000" dirty="0"/>
              <a:t>To Encourage Weight Loss</a:t>
            </a:r>
            <a:br>
              <a:rPr lang="en-US" sz="4000" dirty="0"/>
            </a:br>
            <a:r>
              <a:rPr lang="en-US" sz="4000" dirty="0"/>
              <a:t>To Encourage Weight Gain</a:t>
            </a:r>
            <a:br>
              <a:rPr lang="en-US" sz="4000" dirty="0"/>
            </a:br>
            <a:r>
              <a:rPr lang="en-US" sz="4000" dirty="0"/>
              <a:t>Low  or no Sugar     </a:t>
            </a:r>
            <a:br>
              <a:rPr lang="en-US" sz="4000" dirty="0"/>
            </a:br>
            <a:r>
              <a:rPr lang="en-US" sz="4000" dirty="0"/>
              <a:t>     (Diabetic)</a:t>
            </a:r>
            <a:br>
              <a:rPr lang="en-US" sz="4000" dirty="0"/>
            </a:br>
            <a:r>
              <a:rPr lang="en-US" sz="4000" dirty="0"/>
              <a:t>Low or no Salt</a:t>
            </a:r>
            <a:br>
              <a:rPr lang="en-US" sz="4000" dirty="0"/>
            </a:br>
            <a:r>
              <a:rPr lang="en-US" sz="4000" dirty="0"/>
              <a:t> (Heart Related Issues)</a:t>
            </a:r>
            <a:br>
              <a:rPr lang="en-US" sz="4000" dirty="0"/>
            </a:br>
            <a:r>
              <a:rPr lang="en-US" sz="4000" dirty="0"/>
              <a:t>         Low Fat</a:t>
            </a:r>
            <a:br>
              <a:rPr lang="en-US" sz="4000" dirty="0"/>
            </a:br>
            <a:r>
              <a:rPr lang="en-US" sz="4000" dirty="0"/>
              <a:t>(Cholesterol Issues)</a:t>
            </a:r>
            <a:br>
              <a:rPr lang="en-US" sz="4000" dirty="0"/>
            </a:br>
            <a:r>
              <a:rPr lang="en-US" sz="4000" dirty="0"/>
              <a:t>       Fluid Restrictions</a:t>
            </a:r>
            <a:br>
              <a:rPr lang="en-US" sz="4000" dirty="0"/>
            </a:br>
            <a:r>
              <a:rPr lang="en-US" sz="4000" dirty="0"/>
              <a:t>   (Kidney Disease) </a:t>
            </a:r>
            <a:br>
              <a:rPr lang="en-US" sz="4000" dirty="0"/>
            </a:br>
            <a:r>
              <a:rPr lang="en-US" sz="4000" dirty="0"/>
              <a:t>Modified Consistency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259DA-27EE-C75B-D39C-C3EDC92ECCB4}"/>
              </a:ext>
            </a:extLst>
          </p:cNvPr>
          <p:cNvSpPr txBox="1"/>
          <p:nvPr/>
        </p:nvSpPr>
        <p:spPr>
          <a:xfrm>
            <a:off x="6272214" y="403123"/>
            <a:ext cx="42286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Special Diets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B513E-CD69-F768-1813-8FAC6B8DCC17}"/>
              </a:ext>
            </a:extLst>
          </p:cNvPr>
          <p:cNvSpPr txBox="1"/>
          <p:nvPr/>
        </p:nvSpPr>
        <p:spPr>
          <a:xfrm>
            <a:off x="6390968" y="4149213"/>
            <a:ext cx="4994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And the list goes on………………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54998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16D8-7920-CA2F-C2D6-632B1F583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7873" y="1157009"/>
            <a:ext cx="5492974" cy="6595727"/>
          </a:xfrm>
        </p:spPr>
        <p:txBody>
          <a:bodyPr/>
          <a:lstStyle/>
          <a:p>
            <a:r>
              <a:rPr lang="en-US" dirty="0"/>
              <a:t>Food Plans can only be approved by the residents </a:t>
            </a:r>
            <a:br>
              <a:rPr lang="en-US" dirty="0"/>
            </a:br>
            <a:r>
              <a:rPr lang="en-US" dirty="0"/>
              <a:t>Licensed Health Care Professional</a:t>
            </a:r>
          </a:p>
        </p:txBody>
      </p:sp>
      <p:pic>
        <p:nvPicPr>
          <p:cNvPr id="6" name="Picture Placeholder 5" descr="A picture containing text, vector graphics&#10;&#10;AI-generated content may be incorrect.">
            <a:extLst>
              <a:ext uri="{FF2B5EF4-FFF2-40B4-BE49-F238E27FC236}">
                <a16:creationId xmlns:a16="http://schemas.microsoft.com/office/drawing/2014/main" id="{322B0874-A25C-02DA-A062-A0C622A56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855406" y="1747953"/>
            <a:ext cx="4840129" cy="484012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31AA4B-787D-5E9C-1A01-BC478D59D5E4}"/>
              </a:ext>
            </a:extLst>
          </p:cNvPr>
          <p:cNvSpPr txBox="1"/>
          <p:nvPr/>
        </p:nvSpPr>
        <p:spPr>
          <a:xfrm>
            <a:off x="766916" y="580103"/>
            <a:ext cx="454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9051716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24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737C54"/>
      </a:accent1>
      <a:accent2>
        <a:srgbClr val="BDB5A2"/>
      </a:accent2>
      <a:accent3>
        <a:srgbClr val="4D4247"/>
      </a:accent3>
      <a:accent4>
        <a:srgbClr val="DEC8C9"/>
      </a:accent4>
      <a:accent5>
        <a:srgbClr val="6D7383"/>
      </a:accent5>
      <a:accent6>
        <a:srgbClr val="958381"/>
      </a:accent6>
      <a:hlink>
        <a:srgbClr val="467886"/>
      </a:hlink>
      <a:folHlink>
        <a:srgbClr val="96607D"/>
      </a:folHlink>
    </a:clrScheme>
    <a:fontScheme name="Custom 166">
      <a:majorFont>
        <a:latin typeface="Chamberi Super Display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odScrapbook_Win32_SL_V5" id="{0AA88523-B83D-4B3B-A0FD-B36C0C47AAAA}" vid="{64FE718D-A302-4E96-BFCA-81CBB8AD7C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C1F3AC-182C-4744-84BA-9B28F56022D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7458EF5-D8DC-4F71-8CC9-369D1AA91F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73A56F-6BA6-4341-A4BD-D30C8B6C4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Favorite local foods album</Template>
  <TotalTime>549</TotalTime>
  <Words>334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Chamberi Super Display</vt:lpstr>
      <vt:lpstr>Gill Sans Nova Light</vt:lpstr>
      <vt:lpstr>Custom</vt:lpstr>
      <vt:lpstr>Food for Thought</vt:lpstr>
      <vt:lpstr>Our Whole World Revolves Around Food </vt:lpstr>
      <vt:lpstr>Look at all the varieties of food in only a cross section of our country.</vt:lpstr>
      <vt:lpstr>This only a small view of the variety of foods available around the world. </vt:lpstr>
      <vt:lpstr>We must Eat to Live, Some of us   Live to Eat!</vt:lpstr>
      <vt:lpstr>Allergies and Special Diets</vt:lpstr>
      <vt:lpstr>Shell Fish Milk Peanut TreeNut Fish</vt:lpstr>
      <vt:lpstr>To Encourage Weight Loss To Encourage Weight Gain Low  or no Sugar           (Diabetic) Low or no Salt  (Heart Related Issues)          Low Fat (Cholesterol Issues)        Fluid Restrictions    (Kidney Disease)  Modified Consistency </vt:lpstr>
      <vt:lpstr>Food Plans can only be approved by the residents  Licensed Health Care Professional</vt:lpstr>
      <vt:lpstr>Our Relationship with Food</vt:lpstr>
      <vt:lpstr>PowerPoint Presentation</vt:lpstr>
      <vt:lpstr>We are not licensed Therapist/Psychiatrists but it is good to be in tune with our own attitudes and relationships with food as well as our residents.  </vt:lpstr>
      <vt:lpstr>      FOODS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 appétit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 Edel</dc:creator>
  <cp:lastModifiedBy>Joan Edel</cp:lastModifiedBy>
  <cp:revision>1</cp:revision>
  <dcterms:created xsi:type="dcterms:W3CDTF">2025-04-23T13:27:41Z</dcterms:created>
  <dcterms:modified xsi:type="dcterms:W3CDTF">2025-08-01T17:48:24Z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