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D56D4-7564-4C4A-ADCF-A722D04E3B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Finish the sayings &amp; proverbs game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770FB-F0B0-42B7-9F84-6A6BF7A3E3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Can you finish what I say? </a:t>
            </a:r>
          </a:p>
        </p:txBody>
      </p:sp>
    </p:spTree>
    <p:extLst>
      <p:ext uri="{BB962C8B-B14F-4D97-AF65-F5344CB8AC3E}">
        <p14:creationId xmlns:p14="http://schemas.microsoft.com/office/powerpoint/2010/main" val="2956784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F6461-40E4-45C6-9384-51382E751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1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CBD9E-C65A-444A-95B6-8925707D3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9600" dirty="0"/>
              <a:t>There’s No Place </a:t>
            </a:r>
          </a:p>
          <a:p>
            <a:pPr algn="ctr"/>
            <a:r>
              <a:rPr lang="en-US" sz="9600" dirty="0"/>
              <a:t>Like Home</a:t>
            </a:r>
          </a:p>
        </p:txBody>
      </p:sp>
    </p:spTree>
    <p:extLst>
      <p:ext uri="{BB962C8B-B14F-4D97-AF65-F5344CB8AC3E}">
        <p14:creationId xmlns:p14="http://schemas.microsoft.com/office/powerpoint/2010/main" val="3103053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74DF0-4488-438E-A71C-FA4E76803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 place like home comes from the movie the wizard of oz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8B719-7C2A-47A5-8E5D-5476172AB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826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1AEDB-70B3-42EE-BF2C-678882113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2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99A5F-9544-4D43-8CD1-E1DCB93D6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11500" dirty="0"/>
              <a:t>You are fit as</a:t>
            </a:r>
          </a:p>
          <a:p>
            <a:pPr algn="ctr"/>
            <a:r>
              <a:rPr lang="en-US" sz="11500" dirty="0"/>
              <a:t>A fiddle </a:t>
            </a:r>
          </a:p>
        </p:txBody>
      </p:sp>
    </p:spTree>
    <p:extLst>
      <p:ext uri="{BB962C8B-B14F-4D97-AF65-F5344CB8AC3E}">
        <p14:creationId xmlns:p14="http://schemas.microsoft.com/office/powerpoint/2010/main" val="1042335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7901B-3046-4F71-BBC6-3D2AA16F0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 3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B6D3E-09C3-4F56-A889-C9686ABCD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9600" dirty="0"/>
              <a:t>Better Late </a:t>
            </a:r>
          </a:p>
          <a:p>
            <a:pPr marL="0" indent="0">
              <a:buNone/>
            </a:pPr>
            <a:r>
              <a:rPr lang="en-US" sz="9600" dirty="0"/>
              <a:t>Than Never </a:t>
            </a:r>
          </a:p>
        </p:txBody>
      </p:sp>
    </p:spTree>
    <p:extLst>
      <p:ext uri="{BB962C8B-B14F-4D97-AF65-F5344CB8AC3E}">
        <p14:creationId xmlns:p14="http://schemas.microsoft.com/office/powerpoint/2010/main" val="3912667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1BB0E-E0D2-407E-866A-40CB08C47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4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3B88C-23F6-4609-87DF-249904B6A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When in Rome, </a:t>
            </a:r>
          </a:p>
          <a:p>
            <a:r>
              <a:rPr lang="en-US" sz="8000" dirty="0"/>
              <a:t>Do as the Romans Do</a:t>
            </a:r>
          </a:p>
        </p:txBody>
      </p:sp>
    </p:spTree>
    <p:extLst>
      <p:ext uri="{BB962C8B-B14F-4D97-AF65-F5344CB8AC3E}">
        <p14:creationId xmlns:p14="http://schemas.microsoft.com/office/powerpoint/2010/main" val="1681690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37036-1EA9-478F-A183-0965C212C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number 5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BE6C4-8D44-468D-AEBC-35167A3C8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Practice what </a:t>
            </a:r>
          </a:p>
          <a:p>
            <a:r>
              <a:rPr lang="en-US" sz="9600" dirty="0"/>
              <a:t>You preach </a:t>
            </a:r>
          </a:p>
        </p:txBody>
      </p:sp>
    </p:spTree>
    <p:extLst>
      <p:ext uri="{BB962C8B-B14F-4D97-AF65-F5344CB8AC3E}">
        <p14:creationId xmlns:p14="http://schemas.microsoft.com/office/powerpoint/2010/main" val="3930992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D72AB-618F-4AA4-9D27-85B2045CF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6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ECEA6-1090-4A1C-A800-680A5E469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Easy Come </a:t>
            </a:r>
          </a:p>
          <a:p>
            <a:r>
              <a:rPr lang="en-US" sz="9600" dirty="0"/>
              <a:t>Easy Go</a:t>
            </a:r>
          </a:p>
        </p:txBody>
      </p:sp>
    </p:spTree>
    <p:extLst>
      <p:ext uri="{BB962C8B-B14F-4D97-AF65-F5344CB8AC3E}">
        <p14:creationId xmlns:p14="http://schemas.microsoft.com/office/powerpoint/2010/main" val="4292139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09626-3077-486A-9066-A36DFEB7B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7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B7687-B209-4513-AD16-467CF737D0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The Early Bird </a:t>
            </a:r>
          </a:p>
          <a:p>
            <a:r>
              <a:rPr lang="en-US" sz="9600" dirty="0"/>
              <a:t>Catches the Worm </a:t>
            </a:r>
          </a:p>
        </p:txBody>
      </p:sp>
    </p:spTree>
    <p:extLst>
      <p:ext uri="{BB962C8B-B14F-4D97-AF65-F5344CB8AC3E}">
        <p14:creationId xmlns:p14="http://schemas.microsoft.com/office/powerpoint/2010/main" val="820966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F45EA-AA8B-4016-B8DF-C2059862A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8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3767C-C742-405C-8BC8-B9F46B73A3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Jack of all Trades</a:t>
            </a:r>
          </a:p>
          <a:p>
            <a:r>
              <a:rPr lang="en-US" sz="9600" dirty="0"/>
              <a:t>Master of None</a:t>
            </a:r>
          </a:p>
        </p:txBody>
      </p:sp>
    </p:spTree>
    <p:extLst>
      <p:ext uri="{BB962C8B-B14F-4D97-AF65-F5344CB8AC3E}">
        <p14:creationId xmlns:p14="http://schemas.microsoft.com/office/powerpoint/2010/main" val="4030568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527CE-A083-4BC0-BE0D-BC65BD76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9 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B569C9-350C-4B33-92BC-A6B6CEB8A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A woman’s work </a:t>
            </a:r>
          </a:p>
          <a:p>
            <a:r>
              <a:rPr lang="en-US" sz="9600" dirty="0"/>
              <a:t>Is Never Done. </a:t>
            </a:r>
          </a:p>
        </p:txBody>
      </p:sp>
    </p:spTree>
    <p:extLst>
      <p:ext uri="{BB962C8B-B14F-4D97-AF65-F5344CB8AC3E}">
        <p14:creationId xmlns:p14="http://schemas.microsoft.com/office/powerpoint/2010/main" val="4252779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31EE2-F047-458B-9ACC-A1A2F4B2E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Sayin</a:t>
            </a:r>
            <a:r>
              <a:rPr lang="en-US" dirty="0"/>
              <a:t> 10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F59382-2FF5-4A69-BCF7-B99528665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9600" dirty="0"/>
              <a:t>Birds of a Feather </a:t>
            </a:r>
          </a:p>
          <a:p>
            <a:r>
              <a:rPr lang="en-US" sz="9600" dirty="0"/>
              <a:t>Flock (Stick) Together </a:t>
            </a:r>
          </a:p>
        </p:txBody>
      </p:sp>
    </p:spTree>
    <p:extLst>
      <p:ext uri="{BB962C8B-B14F-4D97-AF65-F5344CB8AC3E}">
        <p14:creationId xmlns:p14="http://schemas.microsoft.com/office/powerpoint/2010/main" val="18801239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D3070-7B46-416D-9CD1-C17538866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11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68390-9FF6-4B49-A35E-8134923136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The Pen is mightier then the Sward </a:t>
            </a:r>
          </a:p>
        </p:txBody>
      </p:sp>
    </p:spTree>
    <p:extLst>
      <p:ext uri="{BB962C8B-B14F-4D97-AF65-F5344CB8AC3E}">
        <p14:creationId xmlns:p14="http://schemas.microsoft.com/office/powerpoint/2010/main" val="1126315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1ADE0-B4E2-43A8-ACEF-5E492837B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12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CE3C70-3E79-4B5B-A860-C8C947075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Rule of </a:t>
            </a:r>
          </a:p>
          <a:p>
            <a:r>
              <a:rPr lang="en-US" sz="9600" dirty="0"/>
              <a:t>Thumb </a:t>
            </a:r>
          </a:p>
        </p:txBody>
      </p:sp>
    </p:spTree>
    <p:extLst>
      <p:ext uri="{BB962C8B-B14F-4D97-AF65-F5344CB8AC3E}">
        <p14:creationId xmlns:p14="http://schemas.microsoft.com/office/powerpoint/2010/main" val="2580442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76B75-2725-4E99-B05F-0BAC78929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13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2A988-42DA-47DF-9347-CB9D1ECF68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Saved by </a:t>
            </a:r>
          </a:p>
          <a:p>
            <a:r>
              <a:rPr lang="en-US" sz="9600" dirty="0"/>
              <a:t>The Bell </a:t>
            </a:r>
          </a:p>
        </p:txBody>
      </p:sp>
    </p:spTree>
    <p:extLst>
      <p:ext uri="{BB962C8B-B14F-4D97-AF65-F5344CB8AC3E}">
        <p14:creationId xmlns:p14="http://schemas.microsoft.com/office/powerpoint/2010/main" val="2772834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52C35-497C-4FCA-9887-F05800F08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14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850BA-4DAB-4D71-AE1E-B5BCA7033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365" y="2286000"/>
            <a:ext cx="10667999" cy="4023360"/>
          </a:xfrm>
        </p:spPr>
        <p:txBody>
          <a:bodyPr>
            <a:normAutofit/>
          </a:bodyPr>
          <a:lstStyle/>
          <a:p>
            <a:r>
              <a:rPr lang="en-US" sz="9600" dirty="0"/>
              <a:t>You Just Showed Me</a:t>
            </a:r>
          </a:p>
          <a:p>
            <a:r>
              <a:rPr lang="en-US" sz="9600" dirty="0"/>
              <a:t>Your True Colors  </a:t>
            </a:r>
          </a:p>
        </p:txBody>
      </p:sp>
    </p:spTree>
    <p:extLst>
      <p:ext uri="{BB962C8B-B14F-4D97-AF65-F5344CB8AC3E}">
        <p14:creationId xmlns:p14="http://schemas.microsoft.com/office/powerpoint/2010/main" val="2816657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DC252-C06E-4A74-8A8B-6B463332E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15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007F8-B301-430E-8FCC-A72D4B0E3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10028185" cy="4023360"/>
          </a:xfrm>
        </p:spPr>
        <p:txBody>
          <a:bodyPr>
            <a:normAutofit/>
          </a:bodyPr>
          <a:lstStyle/>
          <a:p>
            <a:pPr algn="ctr"/>
            <a:r>
              <a:rPr lang="en-US" sz="9600" dirty="0"/>
              <a:t>Give Credit Where Credit is Due  </a:t>
            </a:r>
          </a:p>
          <a:p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08806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2FA6E-2BA9-4EA5-ABC8-14AF95B46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16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B25D6-230B-4940-9FBE-A8E8EC976E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Never Say </a:t>
            </a:r>
          </a:p>
          <a:p>
            <a:r>
              <a:rPr lang="en-US" sz="9600" dirty="0"/>
              <a:t>Never </a:t>
            </a:r>
          </a:p>
        </p:txBody>
      </p:sp>
    </p:spTree>
    <p:extLst>
      <p:ext uri="{BB962C8B-B14F-4D97-AF65-F5344CB8AC3E}">
        <p14:creationId xmlns:p14="http://schemas.microsoft.com/office/powerpoint/2010/main" val="15334452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4D784-8D2A-475E-974B-B23892BFD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17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95FC1-AD05-4811-8CC8-833A3004AD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Spill the </a:t>
            </a:r>
          </a:p>
          <a:p>
            <a:r>
              <a:rPr lang="en-US" sz="9600" dirty="0"/>
              <a:t>Beans </a:t>
            </a:r>
          </a:p>
        </p:txBody>
      </p:sp>
    </p:spTree>
    <p:extLst>
      <p:ext uri="{BB962C8B-B14F-4D97-AF65-F5344CB8AC3E}">
        <p14:creationId xmlns:p14="http://schemas.microsoft.com/office/powerpoint/2010/main" val="17202066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921AC-3630-4E16-9859-2C0F2EA2F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18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6781C-6467-45B8-9CE9-991D3C2F7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Like Father, </a:t>
            </a:r>
          </a:p>
          <a:p>
            <a:r>
              <a:rPr lang="en-US" sz="9600" dirty="0"/>
              <a:t>Like Son </a:t>
            </a:r>
          </a:p>
        </p:txBody>
      </p:sp>
    </p:spTree>
    <p:extLst>
      <p:ext uri="{BB962C8B-B14F-4D97-AF65-F5344CB8AC3E}">
        <p14:creationId xmlns:p14="http://schemas.microsoft.com/office/powerpoint/2010/main" val="309712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2605D-61C6-4737-B7AB-E25B75597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19	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6EE25-3A22-43BF-97B1-749D9A40D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627" y="2286000"/>
            <a:ext cx="10614990" cy="4023360"/>
          </a:xfrm>
        </p:spPr>
        <p:txBody>
          <a:bodyPr>
            <a:normAutofit/>
          </a:bodyPr>
          <a:lstStyle/>
          <a:p>
            <a:r>
              <a:rPr lang="en-US" sz="9600" dirty="0"/>
              <a:t>You Made Your Bed</a:t>
            </a:r>
          </a:p>
          <a:p>
            <a:r>
              <a:rPr lang="en-US" sz="9600" dirty="0"/>
              <a:t>Now Lie in it  </a:t>
            </a:r>
          </a:p>
        </p:txBody>
      </p:sp>
    </p:spTree>
    <p:extLst>
      <p:ext uri="{BB962C8B-B14F-4D97-AF65-F5344CB8AC3E}">
        <p14:creationId xmlns:p14="http://schemas.microsoft.com/office/powerpoint/2010/main" val="36169490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49D5C-F934-498A-840E-D416CEF05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20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14FA8-6145-4C54-BBED-7BA9F6877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Laughter is the </a:t>
            </a:r>
          </a:p>
          <a:p>
            <a:r>
              <a:rPr lang="en-US" sz="9600" dirty="0"/>
              <a:t>Best Medicine </a:t>
            </a:r>
          </a:p>
        </p:txBody>
      </p:sp>
    </p:spTree>
    <p:extLst>
      <p:ext uri="{BB962C8B-B14F-4D97-AF65-F5344CB8AC3E}">
        <p14:creationId xmlns:p14="http://schemas.microsoft.com/office/powerpoint/2010/main" val="6858193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B924D-2C4D-41F5-BF0C-B9FCCC8C8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21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8B383-FCF3-45D4-A1F9-0CA5F535E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Knowledge is </a:t>
            </a:r>
          </a:p>
          <a:p>
            <a:r>
              <a:rPr lang="en-US" sz="9600" dirty="0"/>
              <a:t>Power </a:t>
            </a:r>
          </a:p>
        </p:txBody>
      </p:sp>
    </p:spTree>
    <p:extLst>
      <p:ext uri="{BB962C8B-B14F-4D97-AF65-F5344CB8AC3E}">
        <p14:creationId xmlns:p14="http://schemas.microsoft.com/office/powerpoint/2010/main" val="18620210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A7412-A5A5-4640-8473-1D504D10A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22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B95B6-9DF3-427C-BFFE-140CE5E46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As Bright as </a:t>
            </a:r>
          </a:p>
          <a:p>
            <a:r>
              <a:rPr lang="en-US" sz="9600" dirty="0"/>
              <a:t>A Button </a:t>
            </a:r>
          </a:p>
        </p:txBody>
      </p:sp>
    </p:spTree>
    <p:extLst>
      <p:ext uri="{BB962C8B-B14F-4D97-AF65-F5344CB8AC3E}">
        <p14:creationId xmlns:p14="http://schemas.microsoft.com/office/powerpoint/2010/main" val="8105262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C58E6-4C3A-450D-8953-EA8CCA7D5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23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4B42B-47ED-4DF7-AD94-9F49217E6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When it Rains, </a:t>
            </a:r>
          </a:p>
          <a:p>
            <a:r>
              <a:rPr lang="en-US" sz="9600" dirty="0"/>
              <a:t>It pours, </a:t>
            </a:r>
          </a:p>
        </p:txBody>
      </p:sp>
    </p:spTree>
    <p:extLst>
      <p:ext uri="{BB962C8B-B14F-4D97-AF65-F5344CB8AC3E}">
        <p14:creationId xmlns:p14="http://schemas.microsoft.com/office/powerpoint/2010/main" val="32586467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8A87C-BBF6-4677-9A3E-0A6656664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24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614D6-103C-41A3-BA73-E0066F907A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9600" dirty="0"/>
              <a:t>No Man is </a:t>
            </a:r>
          </a:p>
          <a:p>
            <a:r>
              <a:rPr lang="en-US" sz="9600" dirty="0"/>
              <a:t>An Island </a:t>
            </a:r>
          </a:p>
        </p:txBody>
      </p:sp>
    </p:spTree>
    <p:extLst>
      <p:ext uri="{BB962C8B-B14F-4D97-AF65-F5344CB8AC3E}">
        <p14:creationId xmlns:p14="http://schemas.microsoft.com/office/powerpoint/2010/main" val="2505409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99B7D-3699-4F68-98F3-81E9CB02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Saying 25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6DA65-BD49-4186-8CCC-761155EF7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626" y="2286000"/>
            <a:ext cx="10734261" cy="4023360"/>
          </a:xfrm>
        </p:spPr>
        <p:txBody>
          <a:bodyPr>
            <a:normAutofit/>
          </a:bodyPr>
          <a:lstStyle/>
          <a:p>
            <a:r>
              <a:rPr lang="en-US" sz="9600" dirty="0"/>
              <a:t>There’s no such thing</a:t>
            </a:r>
          </a:p>
          <a:p>
            <a:r>
              <a:rPr lang="en-US" sz="9600" dirty="0"/>
              <a:t>As a </a:t>
            </a:r>
            <a:r>
              <a:rPr lang="en-US" sz="9600"/>
              <a:t>Free Lunch  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00035544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37</TotalTime>
  <Words>216</Words>
  <Application>Microsoft Office PowerPoint</Application>
  <PresentationFormat>Widescreen</PresentationFormat>
  <Paragraphs>76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Tw Cen MT</vt:lpstr>
      <vt:lpstr>Tw Cen MT Condensed</vt:lpstr>
      <vt:lpstr>Wingdings 3</vt:lpstr>
      <vt:lpstr>Integral</vt:lpstr>
      <vt:lpstr>Finish the sayings &amp; proverbs game </vt:lpstr>
      <vt:lpstr>Saying 1 </vt:lpstr>
      <vt:lpstr>No place like home comes from the movie the wizard of oz </vt:lpstr>
      <vt:lpstr>Saying 2 </vt:lpstr>
      <vt:lpstr>Say 3 </vt:lpstr>
      <vt:lpstr>Saying 4  </vt:lpstr>
      <vt:lpstr>Saying number 5 </vt:lpstr>
      <vt:lpstr>Saying 6 </vt:lpstr>
      <vt:lpstr>Saying 7  </vt:lpstr>
      <vt:lpstr>Saying 8  </vt:lpstr>
      <vt:lpstr>Saying 9   </vt:lpstr>
      <vt:lpstr>Sayin 10  </vt:lpstr>
      <vt:lpstr>Saying 11</vt:lpstr>
      <vt:lpstr>Saying 12  </vt:lpstr>
      <vt:lpstr>Saying 13  </vt:lpstr>
      <vt:lpstr>Saying 14  </vt:lpstr>
      <vt:lpstr>Saying 15 </vt:lpstr>
      <vt:lpstr>Saying 16 </vt:lpstr>
      <vt:lpstr>Saying 17 </vt:lpstr>
      <vt:lpstr>Saying 18  </vt:lpstr>
      <vt:lpstr>Saying 19  </vt:lpstr>
      <vt:lpstr>Saying 20 </vt:lpstr>
      <vt:lpstr>Saying 21</vt:lpstr>
      <vt:lpstr>Saying 22  </vt:lpstr>
      <vt:lpstr>Saying 23  </vt:lpstr>
      <vt:lpstr>Saying 24 </vt:lpstr>
      <vt:lpstr>Saying 25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Finish the sayings &amp; proverbs game </dc:title>
  <dc:creator>Nathan Mitchell</dc:creator>
  <cp:lastModifiedBy>Nathan Mitchell</cp:lastModifiedBy>
  <cp:revision>5</cp:revision>
  <dcterms:created xsi:type="dcterms:W3CDTF">2020-07-08T14:19:26Z</dcterms:created>
  <dcterms:modified xsi:type="dcterms:W3CDTF">2020-07-08T14:57:22Z</dcterms:modified>
</cp:coreProperties>
</file>