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7" r:id="rId2"/>
    <p:sldId id="258" r:id="rId3"/>
    <p:sldId id="259" r:id="rId4"/>
    <p:sldId id="260" r:id="rId5"/>
    <p:sldId id="261" r:id="rId6"/>
    <p:sldId id="262" r:id="rId7"/>
    <p:sldId id="263" r:id="rId8"/>
    <p:sldId id="256" r:id="rId9"/>
    <p:sldId id="257" r:id="rId10"/>
    <p:sldId id="264" r:id="rId11"/>
    <p:sldId id="265" r:id="rId12"/>
    <p:sldId id="266" r:id="rId13"/>
    <p:sldId id="267" r:id="rId14"/>
    <p:sldId id="268" r:id="rId15"/>
    <p:sldId id="286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0" d="100"/>
          <a:sy n="70" d="100"/>
        </p:scale>
        <p:origin x="1308" y="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A63BA-CED4-46E2-92C1-23333508A621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C3383-F8B9-4C7C-8F8D-181BCA59A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033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A63BA-CED4-46E2-92C1-23333508A621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C3383-F8B9-4C7C-8F8D-181BCA59A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31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A63BA-CED4-46E2-92C1-23333508A621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C3383-F8B9-4C7C-8F8D-181BCA59A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837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A63BA-CED4-46E2-92C1-23333508A621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C3383-F8B9-4C7C-8F8D-181BCA59A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98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A63BA-CED4-46E2-92C1-23333508A621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C3383-F8B9-4C7C-8F8D-181BCA59A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796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A63BA-CED4-46E2-92C1-23333508A621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C3383-F8B9-4C7C-8F8D-181BCA59A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508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A63BA-CED4-46E2-92C1-23333508A621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C3383-F8B9-4C7C-8F8D-181BCA59A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949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A63BA-CED4-46E2-92C1-23333508A621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C3383-F8B9-4C7C-8F8D-181BCA59A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867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A63BA-CED4-46E2-92C1-23333508A621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C3383-F8B9-4C7C-8F8D-181BCA59A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513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A63BA-CED4-46E2-92C1-23333508A621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C3383-F8B9-4C7C-8F8D-181BCA59A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615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A63BA-CED4-46E2-92C1-23333508A621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C3383-F8B9-4C7C-8F8D-181BCA59A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8023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A63BA-CED4-46E2-92C1-23333508A621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C3383-F8B9-4C7C-8F8D-181BCA59ACF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220185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A63BA-CED4-46E2-92C1-23333508A621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C3383-F8B9-4C7C-8F8D-181BCA59A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8578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A63BA-CED4-46E2-92C1-23333508A621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C3383-F8B9-4C7C-8F8D-181BCA59A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5015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A63BA-CED4-46E2-92C1-23333508A621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C3383-F8B9-4C7C-8F8D-181BCA59A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7281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A63BA-CED4-46E2-92C1-23333508A621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C3383-F8B9-4C7C-8F8D-181BCA59A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2005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A63BA-CED4-46E2-92C1-23333508A621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C3383-F8B9-4C7C-8F8D-181BCA59A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787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F41A63BA-CED4-46E2-92C1-23333508A621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AC3383-F8B9-4C7C-8F8D-181BCA59A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18049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88000"/>
                <a:satMod val="130000"/>
                <a:lumMod val="124000"/>
              </a:schemeClr>
            </a:gs>
            <a:gs pos="100000">
              <a:schemeClr val="bg2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1B28F63-CF00-448F-B141-FE33C33B18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AE609E2-8522-44E4-9077-980E5BCF3E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4FA533C5-33E3-4611-AF9F-72811D8B26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949AD42-25FD-4C3D-9EEE-B7FEC58099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AC7D913-60B7-4603-881B-831DA5D3A9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7F0FDC4-AD8C-47D9-9131-623C98ADB0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28D0172-F2E0-4763-9C35-F022664959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5"/>
            <a:ext cx="12191695" cy="473074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16">
            <a:extLst>
              <a:ext uri="{FF2B5EF4-FFF2-40B4-BE49-F238E27FC236}">
                <a16:creationId xmlns:a16="http://schemas.microsoft.com/office/drawing/2014/main" id="{9F2851FB-E841-4509-8A6D-A416376EA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3753695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23" name="Freeform: Shape 22">
            <a:extLst>
              <a:ext uri="{FF2B5EF4-FFF2-40B4-BE49-F238E27FC236}">
                <a16:creationId xmlns:a16="http://schemas.microsoft.com/office/drawing/2014/main" id="{DF6FB2B2-CE21-407F-B22E-302DADC2C3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55533"/>
            <a:ext cx="12192000" cy="2802467"/>
          </a:xfrm>
          <a:custGeom>
            <a:avLst/>
            <a:gdLst>
              <a:gd name="connsiteX0" fmla="*/ 1 w 12192000"/>
              <a:gd name="connsiteY0" fmla="*/ 0 h 2802467"/>
              <a:gd name="connsiteX1" fmla="*/ 71932 w 12192000"/>
              <a:gd name="connsiteY1" fmla="*/ 12261 h 2802467"/>
              <a:gd name="connsiteX2" fmla="*/ 282848 w 12192000"/>
              <a:gd name="connsiteY2" fmla="*/ 48342 h 2802467"/>
              <a:gd name="connsiteX3" fmla="*/ 436464 w 12192000"/>
              <a:gd name="connsiteY3" fmla="*/ 73565 h 2802467"/>
              <a:gd name="connsiteX4" fmla="*/ 619339 w 12192000"/>
              <a:gd name="connsiteY4" fmla="*/ 100188 h 2802467"/>
              <a:gd name="connsiteX5" fmla="*/ 836351 w 12192000"/>
              <a:gd name="connsiteY5" fmla="*/ 132066 h 2802467"/>
              <a:gd name="connsiteX6" fmla="*/ 1076528 w 12192000"/>
              <a:gd name="connsiteY6" fmla="*/ 165696 h 2802467"/>
              <a:gd name="connsiteX7" fmla="*/ 1347183 w 12192000"/>
              <a:gd name="connsiteY7" fmla="*/ 201077 h 2802467"/>
              <a:gd name="connsiteX8" fmla="*/ 1642223 w 12192000"/>
              <a:gd name="connsiteY8" fmla="*/ 238560 h 2802467"/>
              <a:gd name="connsiteX9" fmla="*/ 1962864 w 12192000"/>
              <a:gd name="connsiteY9" fmla="*/ 276043 h 2802467"/>
              <a:gd name="connsiteX10" fmla="*/ 2304232 w 12192000"/>
              <a:gd name="connsiteY10" fmla="*/ 314226 h 2802467"/>
              <a:gd name="connsiteX11" fmla="*/ 2672421 w 12192000"/>
              <a:gd name="connsiteY11" fmla="*/ 349608 h 2802467"/>
              <a:gd name="connsiteX12" fmla="*/ 3057678 w 12192000"/>
              <a:gd name="connsiteY12" fmla="*/ 383587 h 2802467"/>
              <a:gd name="connsiteX13" fmla="*/ 3464881 w 12192000"/>
              <a:gd name="connsiteY13" fmla="*/ 414415 h 2802467"/>
              <a:gd name="connsiteX14" fmla="*/ 3889152 w 12192000"/>
              <a:gd name="connsiteY14" fmla="*/ 443840 h 2802467"/>
              <a:gd name="connsiteX15" fmla="*/ 4331710 w 12192000"/>
              <a:gd name="connsiteY15" fmla="*/ 471515 h 2802467"/>
              <a:gd name="connsiteX16" fmla="*/ 4558476 w 12192000"/>
              <a:gd name="connsiteY16" fmla="*/ 481323 h 2802467"/>
              <a:gd name="connsiteX17" fmla="*/ 4790118 w 12192000"/>
              <a:gd name="connsiteY17" fmla="*/ 492183 h 2802467"/>
              <a:gd name="connsiteX18" fmla="*/ 5025418 w 12192000"/>
              <a:gd name="connsiteY18" fmla="*/ 502342 h 2802467"/>
              <a:gd name="connsiteX19" fmla="*/ 5261937 w 12192000"/>
              <a:gd name="connsiteY19" fmla="*/ 508998 h 2802467"/>
              <a:gd name="connsiteX20" fmla="*/ 5503332 w 12192000"/>
              <a:gd name="connsiteY20" fmla="*/ 514953 h 2802467"/>
              <a:gd name="connsiteX21" fmla="*/ 5747166 w 12192000"/>
              <a:gd name="connsiteY21" fmla="*/ 521259 h 2802467"/>
              <a:gd name="connsiteX22" fmla="*/ 5995877 w 12192000"/>
              <a:gd name="connsiteY22" fmla="*/ 525462 h 2802467"/>
              <a:gd name="connsiteX23" fmla="*/ 6247026 w 12192000"/>
              <a:gd name="connsiteY23" fmla="*/ 525462 h 2802467"/>
              <a:gd name="connsiteX24" fmla="*/ 6500613 w 12192000"/>
              <a:gd name="connsiteY24" fmla="*/ 527564 h 2802467"/>
              <a:gd name="connsiteX25" fmla="*/ 6756639 w 12192000"/>
              <a:gd name="connsiteY25" fmla="*/ 525462 h 2802467"/>
              <a:gd name="connsiteX26" fmla="*/ 7016322 w 12192000"/>
              <a:gd name="connsiteY26" fmla="*/ 521259 h 2802467"/>
              <a:gd name="connsiteX27" fmla="*/ 7276005 w 12192000"/>
              <a:gd name="connsiteY27" fmla="*/ 517405 h 2802467"/>
              <a:gd name="connsiteX28" fmla="*/ 7539345 w 12192000"/>
              <a:gd name="connsiteY28" fmla="*/ 508998 h 2802467"/>
              <a:gd name="connsiteX29" fmla="*/ 7805124 w 12192000"/>
              <a:gd name="connsiteY29" fmla="*/ 500240 h 2802467"/>
              <a:gd name="connsiteX30" fmla="*/ 8070903 w 12192000"/>
              <a:gd name="connsiteY30" fmla="*/ 490081 h 2802467"/>
              <a:gd name="connsiteX31" fmla="*/ 8339121 w 12192000"/>
              <a:gd name="connsiteY31" fmla="*/ 475719 h 2802467"/>
              <a:gd name="connsiteX32" fmla="*/ 8609776 w 12192000"/>
              <a:gd name="connsiteY32" fmla="*/ 458553 h 2802467"/>
              <a:gd name="connsiteX33" fmla="*/ 8881651 w 12192000"/>
              <a:gd name="connsiteY33" fmla="*/ 442089 h 2802467"/>
              <a:gd name="connsiteX34" fmla="*/ 9153526 w 12192000"/>
              <a:gd name="connsiteY34" fmla="*/ 421070 h 2802467"/>
              <a:gd name="connsiteX35" fmla="*/ 9429058 w 12192000"/>
              <a:gd name="connsiteY35" fmla="*/ 395848 h 2802467"/>
              <a:gd name="connsiteX36" fmla="*/ 9700933 w 12192000"/>
              <a:gd name="connsiteY36" fmla="*/ 370626 h 2802467"/>
              <a:gd name="connsiteX37" fmla="*/ 9977684 w 12192000"/>
              <a:gd name="connsiteY37" fmla="*/ 341550 h 2802467"/>
              <a:gd name="connsiteX38" fmla="*/ 10255655 w 12192000"/>
              <a:gd name="connsiteY38" fmla="*/ 309672 h 2802467"/>
              <a:gd name="connsiteX39" fmla="*/ 10529968 w 12192000"/>
              <a:gd name="connsiteY39" fmla="*/ 276043 h 2802467"/>
              <a:gd name="connsiteX40" fmla="*/ 10807939 w 12192000"/>
              <a:gd name="connsiteY40" fmla="*/ 236808 h 2802467"/>
              <a:gd name="connsiteX41" fmla="*/ 11084690 w 12192000"/>
              <a:gd name="connsiteY41" fmla="*/ 194771 h 2802467"/>
              <a:gd name="connsiteX42" fmla="*/ 11362661 w 12192000"/>
              <a:gd name="connsiteY42" fmla="*/ 153085 h 2802467"/>
              <a:gd name="connsiteX43" fmla="*/ 11639412 w 12192000"/>
              <a:gd name="connsiteY43" fmla="*/ 104392 h 2802467"/>
              <a:gd name="connsiteX44" fmla="*/ 11914945 w 12192000"/>
              <a:gd name="connsiteY44" fmla="*/ 54648 h 2802467"/>
              <a:gd name="connsiteX45" fmla="*/ 12191696 w 12192000"/>
              <a:gd name="connsiteY45" fmla="*/ 2452 h 2802467"/>
              <a:gd name="connsiteX46" fmla="*/ 12191696 w 12192000"/>
              <a:gd name="connsiteY46" fmla="*/ 2236410 h 2802467"/>
              <a:gd name="connsiteX47" fmla="*/ 12192000 w 12192000"/>
              <a:gd name="connsiteY47" fmla="*/ 2236410 h 2802467"/>
              <a:gd name="connsiteX48" fmla="*/ 12192000 w 12192000"/>
              <a:gd name="connsiteY48" fmla="*/ 2802467 h 2802467"/>
              <a:gd name="connsiteX49" fmla="*/ 12191696 w 12192000"/>
              <a:gd name="connsiteY49" fmla="*/ 2802467 h 2802467"/>
              <a:gd name="connsiteX50" fmla="*/ 0 w 12192000"/>
              <a:gd name="connsiteY50" fmla="*/ 2802467 h 2802467"/>
              <a:gd name="connsiteX51" fmla="*/ 0 w 12192000"/>
              <a:gd name="connsiteY51" fmla="*/ 2236410 h 2802467"/>
              <a:gd name="connsiteX52" fmla="*/ 1 w 12192000"/>
              <a:gd name="connsiteY52" fmla="*/ 2236410 h 280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2192000" h="2802467">
                <a:moveTo>
                  <a:pt x="1" y="0"/>
                </a:moveTo>
                <a:lnTo>
                  <a:pt x="71932" y="12261"/>
                </a:lnTo>
                <a:lnTo>
                  <a:pt x="282848" y="48342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3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6"/>
                </a:lnTo>
                <a:lnTo>
                  <a:pt x="2672421" y="349608"/>
                </a:lnTo>
                <a:lnTo>
                  <a:pt x="3057678" y="383587"/>
                </a:lnTo>
                <a:lnTo>
                  <a:pt x="3464881" y="414415"/>
                </a:lnTo>
                <a:lnTo>
                  <a:pt x="3889152" y="443840"/>
                </a:lnTo>
                <a:lnTo>
                  <a:pt x="4331710" y="471515"/>
                </a:lnTo>
                <a:lnTo>
                  <a:pt x="4558476" y="481323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6" y="521259"/>
                </a:lnTo>
                <a:lnTo>
                  <a:pt x="5995877" y="525462"/>
                </a:lnTo>
                <a:lnTo>
                  <a:pt x="6247026" y="525462"/>
                </a:lnTo>
                <a:lnTo>
                  <a:pt x="6500613" y="527564"/>
                </a:lnTo>
                <a:lnTo>
                  <a:pt x="6756639" y="525462"/>
                </a:lnTo>
                <a:lnTo>
                  <a:pt x="7016322" y="521259"/>
                </a:lnTo>
                <a:lnTo>
                  <a:pt x="7276005" y="517405"/>
                </a:lnTo>
                <a:lnTo>
                  <a:pt x="7539345" y="508998"/>
                </a:lnTo>
                <a:lnTo>
                  <a:pt x="7805124" y="500240"/>
                </a:lnTo>
                <a:lnTo>
                  <a:pt x="8070903" y="490081"/>
                </a:lnTo>
                <a:lnTo>
                  <a:pt x="8339121" y="475719"/>
                </a:lnTo>
                <a:lnTo>
                  <a:pt x="8609776" y="458553"/>
                </a:lnTo>
                <a:lnTo>
                  <a:pt x="8881651" y="442089"/>
                </a:lnTo>
                <a:lnTo>
                  <a:pt x="9153526" y="421070"/>
                </a:lnTo>
                <a:lnTo>
                  <a:pt x="9429058" y="395848"/>
                </a:lnTo>
                <a:lnTo>
                  <a:pt x="9700933" y="370626"/>
                </a:lnTo>
                <a:lnTo>
                  <a:pt x="9977684" y="341550"/>
                </a:lnTo>
                <a:lnTo>
                  <a:pt x="10255655" y="309672"/>
                </a:lnTo>
                <a:lnTo>
                  <a:pt x="10529968" y="276043"/>
                </a:lnTo>
                <a:lnTo>
                  <a:pt x="10807939" y="236808"/>
                </a:lnTo>
                <a:lnTo>
                  <a:pt x="11084690" y="194771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236410"/>
                </a:lnTo>
                <a:lnTo>
                  <a:pt x="12192000" y="2236410"/>
                </a:lnTo>
                <a:lnTo>
                  <a:pt x="12192000" y="2802467"/>
                </a:lnTo>
                <a:lnTo>
                  <a:pt x="12191696" y="2802467"/>
                </a:lnTo>
                <a:lnTo>
                  <a:pt x="0" y="2802467"/>
                </a:lnTo>
                <a:lnTo>
                  <a:pt x="0" y="2236410"/>
                </a:lnTo>
                <a:lnTo>
                  <a:pt x="1" y="223641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6F24312-ECED-4C64-8BD7-DA867CF78A10}"/>
              </a:ext>
            </a:extLst>
          </p:cNvPr>
          <p:cNvSpPr txBox="1"/>
          <p:nvPr/>
        </p:nvSpPr>
        <p:spPr>
          <a:xfrm>
            <a:off x="965505" y="623571"/>
            <a:ext cx="10260990" cy="352388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en-US" sz="8000" b="0" i="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Guess Who the Women of the Bible </a:t>
            </a:r>
          </a:p>
        </p:txBody>
      </p:sp>
    </p:spTree>
    <p:extLst>
      <p:ext uri="{BB962C8B-B14F-4D97-AF65-F5344CB8AC3E}">
        <p14:creationId xmlns:p14="http://schemas.microsoft.com/office/powerpoint/2010/main" val="3721243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FDC2830-2401-4612-9836-022E626C4408}"/>
              </a:ext>
            </a:extLst>
          </p:cNvPr>
          <p:cNvSpPr/>
          <p:nvPr/>
        </p:nvSpPr>
        <p:spPr>
          <a:xfrm>
            <a:off x="6910086" y="464235"/>
            <a:ext cx="479649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/>
              <a:t>An aged Jewish prophetess who prophesied about Jesus at the Temple of Jerusalem. Luke [20]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0E3B81-D7CF-4027-9D9F-64632F7F24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151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378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F579356-D1E7-4686-B395-9EBE7425D095}"/>
              </a:ext>
            </a:extLst>
          </p:cNvPr>
          <p:cNvSpPr txBox="1"/>
          <p:nvPr/>
        </p:nvSpPr>
        <p:spPr>
          <a:xfrm>
            <a:off x="7464614" y="1783959"/>
            <a:ext cx="4087306" cy="28891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dirty="0">
                <a:latin typeface="+mj-lt"/>
                <a:ea typeface="+mj-ea"/>
                <a:cs typeface="+mj-cs"/>
              </a:rPr>
              <a:t>Anna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9C92FC6-AF99-47D7-B901-491C6BE712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914" r="3" b="3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489225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F8EBE9C-390A-4E74-88DE-7E80699919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8089" b="35768"/>
          <a:stretch/>
        </p:blipFill>
        <p:spPr>
          <a:xfrm>
            <a:off x="0" y="0"/>
            <a:ext cx="5822066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073350E-C201-4050-BB21-217D9DC28074}"/>
              </a:ext>
            </a:extLst>
          </p:cNvPr>
          <p:cNvSpPr/>
          <p:nvPr/>
        </p:nvSpPr>
        <p:spPr>
          <a:xfrm>
            <a:off x="6369936" y="282682"/>
            <a:ext cx="5470966" cy="51316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Queen of Judah during the reign of King </a:t>
            </a:r>
            <a:r>
              <a:rPr lang="en-US" sz="4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Jehoram</a:t>
            </a:r>
            <a:r>
              <a:rPr lang="en-US" sz="4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and later became sole ruler of Judah for five years. II Kings, II Chronicles [23] [24]</a:t>
            </a:r>
          </a:p>
        </p:txBody>
      </p:sp>
    </p:spTree>
    <p:extLst>
      <p:ext uri="{BB962C8B-B14F-4D97-AF65-F5344CB8AC3E}">
        <p14:creationId xmlns:p14="http://schemas.microsoft.com/office/powerpoint/2010/main" val="34578145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275DB59-932F-402F-9A3C-3641DA2E02DD}"/>
              </a:ext>
            </a:extLst>
          </p:cNvPr>
          <p:cNvSpPr/>
          <p:nvPr/>
        </p:nvSpPr>
        <p:spPr>
          <a:xfrm>
            <a:off x="7464614" y="1783959"/>
            <a:ext cx="4087306" cy="28891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>
                <a:latin typeface="+mj-lt"/>
                <a:ea typeface="+mj-ea"/>
                <a:cs typeface="+mj-cs"/>
              </a:rPr>
              <a:t>Queen Athaliah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B3FF1D6-9BD6-4732-8FE4-F2DE064A1F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5113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548613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D8D6F90D-F18A-497A-8496-30A6362720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1854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ED0F83B-7185-4808-9750-6D6DC2D40525}"/>
              </a:ext>
            </a:extLst>
          </p:cNvPr>
          <p:cNvSpPr/>
          <p:nvPr/>
        </p:nvSpPr>
        <p:spPr>
          <a:xfrm>
            <a:off x="5443960" y="199372"/>
            <a:ext cx="6096000" cy="400898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"woman in the valley of </a:t>
            </a:r>
            <a:r>
              <a:rPr lang="en-US" sz="4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Sorek</a:t>
            </a:r>
            <a:r>
              <a:rPr lang="en-US" sz="4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 whom Samson loved, and who was his downfall. Judges [40]</a:t>
            </a:r>
          </a:p>
        </p:txBody>
      </p:sp>
    </p:spTree>
    <p:extLst>
      <p:ext uri="{BB962C8B-B14F-4D97-AF65-F5344CB8AC3E}">
        <p14:creationId xmlns:p14="http://schemas.microsoft.com/office/powerpoint/2010/main" val="24328690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0069AE6-99E5-484F-9ACD-E34E5D809759}"/>
              </a:ext>
            </a:extLst>
          </p:cNvPr>
          <p:cNvSpPr/>
          <p:nvPr/>
        </p:nvSpPr>
        <p:spPr>
          <a:xfrm>
            <a:off x="7464614" y="1783959"/>
            <a:ext cx="4087306" cy="28891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>
                <a:latin typeface="+mj-lt"/>
                <a:ea typeface="+mj-ea"/>
                <a:cs typeface="+mj-cs"/>
              </a:rPr>
              <a:t>Delilah</a:t>
            </a:r>
          </a:p>
        </p:txBody>
      </p:sp>
      <p:pic>
        <p:nvPicPr>
          <p:cNvPr id="2" name="Picture 2" descr="See the source image">
            <a:extLst>
              <a:ext uri="{FF2B5EF4-FFF2-40B4-BE49-F238E27FC236}">
                <a16:creationId xmlns:a16="http://schemas.microsoft.com/office/drawing/2014/main" id="{878B7816-E7F2-4EDC-81FB-4887CB5325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27064"/>
          <a:stretch/>
        </p:blipFill>
        <p:spPr bwMode="auto"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72181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69367459-3AC1-4998-9599-EA9A7849E6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9548" y="0"/>
            <a:ext cx="6682452" cy="6857999"/>
          </a:xfrm>
        </p:spPr>
        <p:txBody>
          <a:bodyPr>
            <a:normAutofit lnSpcReduction="10000"/>
          </a:bodyPr>
          <a:lstStyle/>
          <a:p>
            <a:r>
              <a:rPr lang="en-US" sz="4400" dirty="0"/>
              <a:t>She is the first woman of the bible </a:t>
            </a:r>
          </a:p>
          <a:p>
            <a:r>
              <a:rPr lang="en-US" sz="4400" dirty="0"/>
              <a:t>She was made of another's rib</a:t>
            </a:r>
          </a:p>
          <a:p>
            <a:r>
              <a:rPr lang="en-US" sz="4400" dirty="0"/>
              <a:t>She was tricked into eating a fruit </a:t>
            </a:r>
          </a:p>
          <a:p>
            <a:r>
              <a:rPr lang="en-US" sz="4400" dirty="0"/>
              <a:t>And she is the first mother of the bible as well. </a:t>
            </a:r>
          </a:p>
          <a:p>
            <a:r>
              <a:rPr lang="en-US" sz="4400" dirty="0"/>
              <a:t>Who is she? 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C957A8-DB1C-420B-B1AA-B62B53F1C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3429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1297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81642FE-6CD2-46B9-8799-CA177D631F01}"/>
              </a:ext>
            </a:extLst>
          </p:cNvPr>
          <p:cNvSpPr txBox="1"/>
          <p:nvPr/>
        </p:nvSpPr>
        <p:spPr>
          <a:xfrm>
            <a:off x="7464614" y="1783959"/>
            <a:ext cx="4087306" cy="28891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>
                <a:latin typeface="+mj-lt"/>
                <a:ea typeface="+mj-ea"/>
                <a:cs typeface="+mj-cs"/>
              </a:rPr>
              <a:t>EVE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EF78444-4458-4BE1-B639-42C3A6F5D0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571" r="-1" b="10320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87033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5241F06-DF51-4401-B045-A5A04B45A742}"/>
              </a:ext>
            </a:extLst>
          </p:cNvPr>
          <p:cNvSpPr/>
          <p:nvPr/>
        </p:nvSpPr>
        <p:spPr>
          <a:xfrm>
            <a:off x="5617579" y="280394"/>
            <a:ext cx="6096000" cy="223368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Mother of John the Baptist and the wife of Zacharias. Luke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[44]</a:t>
            </a:r>
          </a:p>
        </p:txBody>
      </p:sp>
      <p:pic>
        <p:nvPicPr>
          <p:cNvPr id="3" name="Picture 2" descr="See the source image">
            <a:extLst>
              <a:ext uri="{FF2B5EF4-FFF2-40B4-BE49-F238E27FC236}">
                <a16:creationId xmlns:a16="http://schemas.microsoft.com/office/drawing/2014/main" id="{8A55E57A-4B6B-4201-B370-CF81DC4A67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0" y="0"/>
            <a:ext cx="4629873" cy="6859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79732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6AEE34B-8F03-4EEB-94A3-73C59E496FB6}"/>
              </a:ext>
            </a:extLst>
          </p:cNvPr>
          <p:cNvSpPr/>
          <p:nvPr/>
        </p:nvSpPr>
        <p:spPr>
          <a:xfrm>
            <a:off x="7464614" y="1783959"/>
            <a:ext cx="4087306" cy="28891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>
                <a:latin typeface="+mj-lt"/>
                <a:ea typeface="+mj-ea"/>
                <a:cs typeface="+mj-cs"/>
              </a:rPr>
              <a:t>Elisabeth</a:t>
            </a:r>
          </a:p>
        </p:txBody>
      </p:sp>
      <p:pic>
        <p:nvPicPr>
          <p:cNvPr id="5" name="Picture 2" descr="See the source image">
            <a:extLst>
              <a:ext uri="{FF2B5EF4-FFF2-40B4-BE49-F238E27FC236}">
                <a16:creationId xmlns:a16="http://schemas.microsoft.com/office/drawing/2014/main" id="{93A71BD4-8C81-4BCC-8F0A-9E7EC690E7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48" r="9013"/>
          <a:stretch/>
        </p:blipFill>
        <p:spPr bwMode="auto"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61129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See the source image">
            <a:extLst>
              <a:ext uri="{FF2B5EF4-FFF2-40B4-BE49-F238E27FC236}">
                <a16:creationId xmlns:a16="http://schemas.microsoft.com/office/drawing/2014/main" id="{D9D37823-B51B-409D-B08E-4B4135338B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4196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1D1F226-F6F0-4BD1-B05F-94CD6194D541}"/>
              </a:ext>
            </a:extLst>
          </p:cNvPr>
          <p:cNvSpPr/>
          <p:nvPr/>
        </p:nvSpPr>
        <p:spPr>
          <a:xfrm>
            <a:off x="4724402" y="303544"/>
            <a:ext cx="6096000" cy="26976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Queen of the Persian Empire in the Hebrew Bible, the queen of Ahasuerus. In the Book Named after her. </a:t>
            </a:r>
          </a:p>
        </p:txBody>
      </p:sp>
    </p:spTree>
    <p:extLst>
      <p:ext uri="{BB962C8B-B14F-4D97-AF65-F5344CB8AC3E}">
        <p14:creationId xmlns:p14="http://schemas.microsoft.com/office/powerpoint/2010/main" val="27643631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CCC88BC-1B80-4E96-A86E-37EB24ADE22B}"/>
              </a:ext>
            </a:extLst>
          </p:cNvPr>
          <p:cNvSpPr/>
          <p:nvPr/>
        </p:nvSpPr>
        <p:spPr>
          <a:xfrm>
            <a:off x="7464614" y="1783959"/>
            <a:ext cx="4087306" cy="28891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>
                <a:latin typeface="+mj-lt"/>
                <a:ea typeface="+mj-ea"/>
                <a:cs typeface="+mj-cs"/>
              </a:rPr>
              <a:t>Esther </a:t>
            </a:r>
          </a:p>
        </p:txBody>
      </p:sp>
      <p:pic>
        <p:nvPicPr>
          <p:cNvPr id="6146" name="Picture 2" descr="See the source image">
            <a:extLst>
              <a:ext uri="{FF2B5EF4-FFF2-40B4-BE49-F238E27FC236}">
                <a16:creationId xmlns:a16="http://schemas.microsoft.com/office/drawing/2014/main" id="{4DD0F8CA-0B4B-4864-95D5-3F76E7B53A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37064"/>
          <a:stretch/>
        </p:blipFill>
        <p:spPr bwMode="auto"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3861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CCCC922-24F4-4C6C-B6F1-1639F5B4FA5D}"/>
              </a:ext>
            </a:extLst>
          </p:cNvPr>
          <p:cNvSpPr/>
          <p:nvPr/>
        </p:nvSpPr>
        <p:spPr>
          <a:xfrm>
            <a:off x="6096000" y="1796678"/>
            <a:ext cx="6096000" cy="335630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Egyptian handmaiden of Sarah, wife of Abraham. She then became the mother of Abraham's son, Ishmael. Genesis [50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</a:p>
        </p:txBody>
      </p:sp>
      <p:pic>
        <p:nvPicPr>
          <p:cNvPr id="7170" name="Picture 2" descr="See the source image">
            <a:extLst>
              <a:ext uri="{FF2B5EF4-FFF2-40B4-BE49-F238E27FC236}">
                <a16:creationId xmlns:a16="http://schemas.microsoft.com/office/drawing/2014/main" id="{3042E02B-E58F-40D7-88D7-46D45265BF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403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12247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CCC88BC-1B80-4E96-A86E-37EB24ADE22B}"/>
              </a:ext>
            </a:extLst>
          </p:cNvPr>
          <p:cNvSpPr/>
          <p:nvPr/>
        </p:nvSpPr>
        <p:spPr>
          <a:xfrm>
            <a:off x="7464614" y="1783959"/>
            <a:ext cx="4087306" cy="28891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Hagar</a:t>
            </a:r>
            <a:endParaRPr lang="en-US" sz="5400" dirty="0"/>
          </a:p>
        </p:txBody>
      </p:sp>
      <p:pic>
        <p:nvPicPr>
          <p:cNvPr id="5" name="Picture 4" descr="See the source image">
            <a:extLst>
              <a:ext uri="{FF2B5EF4-FFF2-40B4-BE49-F238E27FC236}">
                <a16:creationId xmlns:a16="http://schemas.microsoft.com/office/drawing/2014/main" id="{C3E09765-903E-459D-8F8E-A92968EBEE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06" r="-1" b="12412"/>
          <a:stretch/>
        </p:blipFill>
        <p:spPr bwMode="auto"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64552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B5E6E70-ACCB-40E7-912D-F30B5E8CBAB1}"/>
              </a:ext>
            </a:extLst>
          </p:cNvPr>
          <p:cNvSpPr/>
          <p:nvPr/>
        </p:nvSpPr>
        <p:spPr>
          <a:xfrm>
            <a:off x="6243484" y="457997"/>
            <a:ext cx="6096000" cy="295818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Wife of King David, mother of </a:t>
            </a:r>
            <a:r>
              <a:rPr lang="en-US" sz="4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Adoniyah</a:t>
            </a:r>
            <a:r>
              <a:rPr lang="en-US" sz="4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II Samuel, I Kings, I Chronicles [51] [52] [53]</a:t>
            </a:r>
          </a:p>
        </p:txBody>
      </p:sp>
      <p:pic>
        <p:nvPicPr>
          <p:cNvPr id="8194" name="Picture 2" descr="See the source image">
            <a:extLst>
              <a:ext uri="{FF2B5EF4-FFF2-40B4-BE49-F238E27FC236}">
                <a16:creationId xmlns:a16="http://schemas.microsoft.com/office/drawing/2014/main" id="{01DD3477-4F55-4099-BB99-F143D62BC9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83"/>
          <a:stretch/>
        </p:blipFill>
        <p:spPr bwMode="auto">
          <a:xfrm>
            <a:off x="-1" y="0"/>
            <a:ext cx="605779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6449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F6F833D-0A72-49F0-8E3F-2DC4B415110A}"/>
              </a:ext>
            </a:extLst>
          </p:cNvPr>
          <p:cNvSpPr/>
          <p:nvPr/>
        </p:nvSpPr>
        <p:spPr>
          <a:xfrm>
            <a:off x="7464614" y="1783959"/>
            <a:ext cx="4087306" cy="28891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dirty="0" err="1">
                <a:latin typeface="+mj-lt"/>
                <a:ea typeface="+mj-ea"/>
                <a:cs typeface="+mj-cs"/>
              </a:rPr>
              <a:t>Haggith</a:t>
            </a:r>
            <a:r>
              <a:rPr lang="en-US" sz="5400" dirty="0">
                <a:latin typeface="+mj-lt"/>
                <a:ea typeface="+mj-ea"/>
                <a:cs typeface="+mj-cs"/>
              </a:rPr>
              <a:t> </a:t>
            </a:r>
          </a:p>
        </p:txBody>
      </p:sp>
      <p:pic>
        <p:nvPicPr>
          <p:cNvPr id="2" name="Picture 2" descr="See the source image">
            <a:extLst>
              <a:ext uri="{FF2B5EF4-FFF2-40B4-BE49-F238E27FC236}">
                <a16:creationId xmlns:a16="http://schemas.microsoft.com/office/drawing/2014/main" id="{E27B8D4B-E1FF-428E-84D2-C7BDE803E5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55" r="-1" b="-1"/>
          <a:stretch/>
        </p:blipFill>
        <p:spPr bwMode="auto"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74334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31C86A5-E10A-4B82-9074-62910EB969A9}"/>
              </a:ext>
            </a:extLst>
          </p:cNvPr>
          <p:cNvSpPr/>
          <p:nvPr/>
        </p:nvSpPr>
        <p:spPr>
          <a:xfrm>
            <a:off x="5623395" y="648495"/>
            <a:ext cx="6333254" cy="24282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Wife of wicked king </a:t>
            </a:r>
            <a:r>
              <a:rPr lang="en-US" sz="4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Adaiah</a:t>
            </a:r>
            <a:r>
              <a:rPr lang="en-US" sz="4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mother of Josiah. II Kings [75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</a:p>
        </p:txBody>
      </p:sp>
      <p:pic>
        <p:nvPicPr>
          <p:cNvPr id="11266" name="Picture 2" descr="See the source image">
            <a:extLst>
              <a:ext uri="{FF2B5EF4-FFF2-40B4-BE49-F238E27FC236}">
                <a16:creationId xmlns:a16="http://schemas.microsoft.com/office/drawing/2014/main" id="{6C42D5A3-B6B9-4F1F-9C93-C51CA6927D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077"/>
          <a:stretch/>
        </p:blipFill>
        <p:spPr bwMode="auto">
          <a:xfrm>
            <a:off x="0" y="0"/>
            <a:ext cx="568626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70644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24EB293-6EEF-4638-A22E-136686784ED2}"/>
              </a:ext>
            </a:extLst>
          </p:cNvPr>
          <p:cNvSpPr/>
          <p:nvPr/>
        </p:nvSpPr>
        <p:spPr>
          <a:xfrm>
            <a:off x="7464614" y="1783959"/>
            <a:ext cx="4087306" cy="28891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>
                <a:latin typeface="+mj-lt"/>
                <a:ea typeface="+mj-ea"/>
                <a:cs typeface="+mj-cs"/>
              </a:rPr>
              <a:t>Jedidah</a:t>
            </a:r>
          </a:p>
        </p:txBody>
      </p:sp>
      <p:pic>
        <p:nvPicPr>
          <p:cNvPr id="2" name="Picture 2" descr="See the source image">
            <a:extLst>
              <a:ext uri="{FF2B5EF4-FFF2-40B4-BE49-F238E27FC236}">
                <a16:creationId xmlns:a16="http://schemas.microsoft.com/office/drawing/2014/main" id="{026A8617-B98B-4675-B90B-40CCAD19DC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" r="25757"/>
          <a:stretch/>
        </p:blipFill>
        <p:spPr bwMode="auto"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44346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See the source image">
            <a:extLst>
              <a:ext uri="{FF2B5EF4-FFF2-40B4-BE49-F238E27FC236}">
                <a16:creationId xmlns:a16="http://schemas.microsoft.com/office/drawing/2014/main" id="{920FCA47-0D11-4215-98BC-DEA79BB278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67"/>
          <a:stretch/>
        </p:blipFill>
        <p:spPr bwMode="auto">
          <a:xfrm>
            <a:off x="-1" y="0"/>
            <a:ext cx="5069711" cy="6892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644B58C-783F-46D3-8FA8-965B2D9FA02C}"/>
              </a:ext>
            </a:extLst>
          </p:cNvPr>
          <p:cNvSpPr/>
          <p:nvPr/>
        </p:nvSpPr>
        <p:spPr>
          <a:xfrm>
            <a:off x="5294637" y="382277"/>
            <a:ext cx="6673585" cy="1509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Queen of ancient Israel. I Kings, II Kings [84] [85]</a:t>
            </a:r>
          </a:p>
        </p:txBody>
      </p:sp>
    </p:spTree>
    <p:extLst>
      <p:ext uri="{BB962C8B-B14F-4D97-AF65-F5344CB8AC3E}">
        <p14:creationId xmlns:p14="http://schemas.microsoft.com/office/powerpoint/2010/main" val="13993466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5D9D3B8-8A9A-4D0C-95ED-D6B15A020F22}"/>
              </a:ext>
            </a:extLst>
          </p:cNvPr>
          <p:cNvSpPr/>
          <p:nvPr/>
        </p:nvSpPr>
        <p:spPr>
          <a:xfrm>
            <a:off x="6746628" y="1783959"/>
            <a:ext cx="4645250" cy="28891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>
                <a:latin typeface="+mj-lt"/>
                <a:ea typeface="+mj-ea"/>
                <a:cs typeface="+mj-cs"/>
              </a:rPr>
              <a:t>Jezebel </a:t>
            </a:r>
          </a:p>
        </p:txBody>
      </p:sp>
      <p:pic>
        <p:nvPicPr>
          <p:cNvPr id="3" name="Picture 2" descr="See the source image">
            <a:extLst>
              <a:ext uri="{FF2B5EF4-FFF2-40B4-BE49-F238E27FC236}">
                <a16:creationId xmlns:a16="http://schemas.microsoft.com/office/drawing/2014/main" id="{2CFF70AA-C04B-458C-97C8-D231B5DE8C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69" r="1" b="16737"/>
          <a:stretch/>
        </p:blipFill>
        <p:spPr bwMode="auto">
          <a:xfrm>
            <a:off x="20" y="10"/>
            <a:ext cx="6024134" cy="6857990"/>
          </a:xfrm>
          <a:custGeom>
            <a:avLst/>
            <a:gdLst/>
            <a:ahLst/>
            <a:cxnLst/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46736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BD99078-B5C9-4FA7-A13C-A4BBD5FB9B4C}"/>
              </a:ext>
            </a:extLst>
          </p:cNvPr>
          <p:cNvSpPr/>
          <p:nvPr/>
        </p:nvSpPr>
        <p:spPr>
          <a:xfrm>
            <a:off x="5853295" y="674755"/>
            <a:ext cx="594130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Hittite wife of Esau Genesis [88]</a:t>
            </a:r>
            <a:endParaRPr lang="en-US" sz="5400" dirty="0"/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3A54A2BA-6928-4585-A25E-DA10596518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62" r="40321"/>
          <a:stretch/>
        </p:blipFill>
        <p:spPr bwMode="auto">
          <a:xfrm>
            <a:off x="0" y="0"/>
            <a:ext cx="544176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52244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8CAB296-A068-4F4A-9CA1-9214445A5498}"/>
              </a:ext>
            </a:extLst>
          </p:cNvPr>
          <p:cNvSpPr/>
          <p:nvPr/>
        </p:nvSpPr>
        <p:spPr>
          <a:xfrm>
            <a:off x="7464614" y="1783959"/>
            <a:ext cx="4087306" cy="28891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>
                <a:latin typeface="+mj-lt"/>
                <a:ea typeface="+mj-ea"/>
                <a:cs typeface="+mj-cs"/>
              </a:rPr>
              <a:t>Judith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A5039BD8-1757-4C8B-9CDA-5A44039C9D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45" r="13138"/>
          <a:stretch/>
        </p:blipFill>
        <p:spPr bwMode="auto"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9216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See the source image">
            <a:extLst>
              <a:ext uri="{FF2B5EF4-FFF2-40B4-BE49-F238E27FC236}">
                <a16:creationId xmlns:a16="http://schemas.microsoft.com/office/drawing/2014/main" id="{229A9256-48C5-44B4-89EF-D68994A2B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9891" y="0"/>
            <a:ext cx="5716887" cy="6574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0F02427-BDAE-4FE0-9ED4-1A808F2831F9}"/>
              </a:ext>
            </a:extLst>
          </p:cNvPr>
          <p:cNvSpPr/>
          <p:nvPr/>
        </p:nvSpPr>
        <p:spPr>
          <a:xfrm>
            <a:off x="4917857" y="3241224"/>
            <a:ext cx="3853940" cy="78470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Mother of Jesus</a:t>
            </a:r>
          </a:p>
        </p:txBody>
      </p:sp>
    </p:spTree>
    <p:extLst>
      <p:ext uri="{BB962C8B-B14F-4D97-AF65-F5344CB8AC3E}">
        <p14:creationId xmlns:p14="http://schemas.microsoft.com/office/powerpoint/2010/main" val="7479887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5E0917A-3EC1-48C5-B058-EF3B732431E4}"/>
              </a:ext>
            </a:extLst>
          </p:cNvPr>
          <p:cNvSpPr/>
          <p:nvPr/>
        </p:nvSpPr>
        <p:spPr>
          <a:xfrm>
            <a:off x="7464614" y="1783959"/>
            <a:ext cx="4087306" cy="28891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>
                <a:latin typeface="+mj-lt"/>
                <a:ea typeface="+mj-ea"/>
                <a:cs typeface="+mj-cs"/>
              </a:rPr>
              <a:t>Mary </a:t>
            </a:r>
          </a:p>
        </p:txBody>
      </p:sp>
      <p:pic>
        <p:nvPicPr>
          <p:cNvPr id="3" name="Picture 2" descr="See the source image">
            <a:extLst>
              <a:ext uri="{FF2B5EF4-FFF2-40B4-BE49-F238E27FC236}">
                <a16:creationId xmlns:a16="http://schemas.microsoft.com/office/drawing/2014/main" id="{6DADB74C-DB8F-4FD6-8EFC-F01B5BBBFD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97" r="1" b="2414"/>
          <a:stretch/>
        </p:blipFill>
        <p:spPr bwMode="auto"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95228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DD2B88B-7FBC-4FF4-A3E3-6EC337DF8452}"/>
              </a:ext>
            </a:extLst>
          </p:cNvPr>
          <p:cNvSpPr/>
          <p:nvPr/>
        </p:nvSpPr>
        <p:spPr>
          <a:xfrm>
            <a:off x="7878366" y="2827645"/>
            <a:ext cx="35397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Disciple of Jesus</a:t>
            </a:r>
            <a:endParaRPr lang="en-US" sz="4000" dirty="0"/>
          </a:p>
        </p:txBody>
      </p:sp>
      <p:pic>
        <p:nvPicPr>
          <p:cNvPr id="19458" name="Picture 2" descr="See the source image">
            <a:extLst>
              <a:ext uri="{FF2B5EF4-FFF2-40B4-BE49-F238E27FC236}">
                <a16:creationId xmlns:a16="http://schemas.microsoft.com/office/drawing/2014/main" id="{A997B9FA-5378-442D-848F-5F16941CC6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0132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8718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920A3DE-1AB4-4E99-A46A-805AAFC71115}"/>
              </a:ext>
            </a:extLst>
          </p:cNvPr>
          <p:cNvSpPr/>
          <p:nvPr/>
        </p:nvSpPr>
        <p:spPr>
          <a:xfrm>
            <a:off x="7246961" y="1783959"/>
            <a:ext cx="4304959" cy="28891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dirty="0">
                <a:latin typeface="+mj-lt"/>
                <a:ea typeface="+mj-ea"/>
                <a:cs typeface="+mj-cs"/>
              </a:rPr>
              <a:t>Mary Magdalene </a:t>
            </a:r>
          </a:p>
        </p:txBody>
      </p:sp>
      <p:pic>
        <p:nvPicPr>
          <p:cNvPr id="3" name="Picture 2" descr="See the source image">
            <a:extLst>
              <a:ext uri="{FF2B5EF4-FFF2-40B4-BE49-F238E27FC236}">
                <a16:creationId xmlns:a16="http://schemas.microsoft.com/office/drawing/2014/main" id="{51FF0881-A17B-415D-A2BF-66C6C9C672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8"/>
          <a:stretch/>
        </p:blipFill>
        <p:spPr bwMode="auto"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43874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6D36E38-F0CB-45C6-BB5C-3A4A3C82124D}"/>
              </a:ext>
            </a:extLst>
          </p:cNvPr>
          <p:cNvSpPr/>
          <p:nvPr/>
        </p:nvSpPr>
        <p:spPr>
          <a:xfrm>
            <a:off x="6331352" y="1192505"/>
            <a:ext cx="5710604" cy="2039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King Saul's oldest daughter I Samuel 14:49; 18:17,19</a:t>
            </a:r>
          </a:p>
        </p:txBody>
      </p:sp>
      <p:pic>
        <p:nvPicPr>
          <p:cNvPr id="21506" name="Picture 2" descr="See the source image">
            <a:extLst>
              <a:ext uri="{FF2B5EF4-FFF2-40B4-BE49-F238E27FC236}">
                <a16:creationId xmlns:a16="http://schemas.microsoft.com/office/drawing/2014/main" id="{D2F218A7-38D6-4FA0-8132-4B8912FB83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71060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84917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D4C20ED-236C-4B04-9CB6-55BDF0712B3D}"/>
              </a:ext>
            </a:extLst>
          </p:cNvPr>
          <p:cNvSpPr/>
          <p:nvPr/>
        </p:nvSpPr>
        <p:spPr>
          <a:xfrm>
            <a:off x="7464614" y="1783959"/>
            <a:ext cx="4087306" cy="28891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>
                <a:latin typeface="+mj-lt"/>
                <a:ea typeface="+mj-ea"/>
                <a:cs typeface="+mj-cs"/>
              </a:rPr>
              <a:t>Merab</a:t>
            </a:r>
          </a:p>
        </p:txBody>
      </p:sp>
      <p:pic>
        <p:nvPicPr>
          <p:cNvPr id="3" name="Picture 2" descr="See the source image">
            <a:extLst>
              <a:ext uri="{FF2B5EF4-FFF2-40B4-BE49-F238E27FC236}">
                <a16:creationId xmlns:a16="http://schemas.microsoft.com/office/drawing/2014/main" id="{BBA36077-8445-4101-A602-5BB00409F9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8771"/>
          <a:stretch/>
        </p:blipFill>
        <p:spPr bwMode="auto"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25925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>
            <a:extLst>
              <a:ext uri="{FF2B5EF4-FFF2-40B4-BE49-F238E27FC236}">
                <a16:creationId xmlns:a16="http://schemas.microsoft.com/office/drawing/2014/main" id="{70A9F26C-17CC-4E11-AC0B-C4503678A4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39496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EBC9203-A0A1-4A7C-8BCF-599C5B73E0C6}"/>
              </a:ext>
            </a:extLst>
          </p:cNvPr>
          <p:cNvSpPr/>
          <p:nvPr/>
        </p:nvSpPr>
        <p:spPr>
          <a:xfrm>
            <a:off x="6096000" y="903138"/>
            <a:ext cx="4837087" cy="1380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Wife of Moses, daughter of Jethro.</a:t>
            </a:r>
          </a:p>
        </p:txBody>
      </p:sp>
    </p:spTree>
    <p:extLst>
      <p:ext uri="{BB962C8B-B14F-4D97-AF65-F5344CB8AC3E}">
        <p14:creationId xmlns:p14="http://schemas.microsoft.com/office/powerpoint/2010/main" val="21375845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15F6E7C-B45C-4E1A-BE36-BEEB7D5DD550}"/>
              </a:ext>
            </a:extLst>
          </p:cNvPr>
          <p:cNvSpPr/>
          <p:nvPr/>
        </p:nvSpPr>
        <p:spPr>
          <a:xfrm>
            <a:off x="7464614" y="1783959"/>
            <a:ext cx="4087306" cy="28891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>
                <a:latin typeface="+mj-lt"/>
                <a:ea typeface="+mj-ea"/>
                <a:cs typeface="+mj-cs"/>
              </a:rPr>
              <a:t>Zipporah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8D7A11A-6570-4D91-964E-57D483EC2B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" b="23161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674184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284</Words>
  <Application>Microsoft Office PowerPoint</Application>
  <PresentationFormat>Widescreen</PresentationFormat>
  <Paragraphs>35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Calibri</vt:lpstr>
      <vt:lpstr>Century Gothic</vt:lpstr>
      <vt:lpstr>Wingdings 3</vt:lpstr>
      <vt:lpstr>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Nathan Mitchell</dc:creator>
  <cp:lastModifiedBy>Nathan Mitchell</cp:lastModifiedBy>
  <cp:revision>1</cp:revision>
  <dcterms:created xsi:type="dcterms:W3CDTF">2020-05-17T14:02:13Z</dcterms:created>
  <dcterms:modified xsi:type="dcterms:W3CDTF">2020-05-17T14:31:25Z</dcterms:modified>
</cp:coreProperties>
</file>