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86" r:id="rId3"/>
    <p:sldId id="271" r:id="rId4"/>
    <p:sldId id="285" r:id="rId5"/>
    <p:sldId id="257" r:id="rId6"/>
    <p:sldId id="284" r:id="rId7"/>
    <p:sldId id="258" r:id="rId8"/>
    <p:sldId id="283" r:id="rId9"/>
    <p:sldId id="259" r:id="rId10"/>
    <p:sldId id="282" r:id="rId11"/>
    <p:sldId id="260" r:id="rId12"/>
    <p:sldId id="281" r:id="rId13"/>
    <p:sldId id="261" r:id="rId14"/>
    <p:sldId id="280" r:id="rId15"/>
    <p:sldId id="262" r:id="rId16"/>
    <p:sldId id="279" r:id="rId17"/>
    <p:sldId id="263" r:id="rId18"/>
    <p:sldId id="278" r:id="rId19"/>
    <p:sldId id="264" r:id="rId20"/>
    <p:sldId id="277" r:id="rId21"/>
    <p:sldId id="265" r:id="rId22"/>
    <p:sldId id="276" r:id="rId23"/>
    <p:sldId id="266" r:id="rId24"/>
    <p:sldId id="275" r:id="rId25"/>
    <p:sldId id="268" r:id="rId26"/>
    <p:sldId id="274" r:id="rId27"/>
    <p:sldId id="269" r:id="rId28"/>
    <p:sldId id="273" r:id="rId29"/>
    <p:sldId id="267" r:id="rId30"/>
    <p:sldId id="272" r:id="rId31"/>
    <p:sldId id="27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1" autoAdjust="0"/>
    <p:restoredTop sz="94660"/>
  </p:normalViewPr>
  <p:slideViewPr>
    <p:cSldViewPr snapToGrid="0">
      <p:cViewPr varScale="1">
        <p:scale>
          <a:sx n="114" d="100"/>
          <a:sy n="114" d="100"/>
        </p:scale>
        <p:origin x="36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9/13/2022</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FD7E30-4FA2-4EF8-BB3C-096AAC3EE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4BC7293-0492-4B68-88EF-6362B3E9B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rgbClr val="4C603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98F3F033-2476-4302-A837-B717431AA7F1}"/>
              </a:ext>
            </a:extLst>
          </p:cNvPr>
          <p:cNvSpPr>
            <a:spLocks noGrp="1"/>
          </p:cNvSpPr>
          <p:nvPr>
            <p:ph type="ctrTitle"/>
          </p:nvPr>
        </p:nvSpPr>
        <p:spPr>
          <a:xfrm>
            <a:off x="1069849" y="1298448"/>
            <a:ext cx="3258688" cy="3255264"/>
          </a:xfrm>
        </p:spPr>
        <p:txBody>
          <a:bodyPr>
            <a:normAutofit/>
          </a:bodyPr>
          <a:lstStyle/>
          <a:p>
            <a:r>
              <a:rPr lang="en-US" sz="5400"/>
              <a:t>Guess What I Have</a:t>
            </a:r>
          </a:p>
        </p:txBody>
      </p:sp>
      <p:sp>
        <p:nvSpPr>
          <p:cNvPr id="3" name="Subtitle 2">
            <a:extLst>
              <a:ext uri="{FF2B5EF4-FFF2-40B4-BE49-F238E27FC236}">
                <a16:creationId xmlns:a16="http://schemas.microsoft.com/office/drawing/2014/main" id="{8B653A79-C384-4B64-B867-17E2FD552333}"/>
              </a:ext>
            </a:extLst>
          </p:cNvPr>
          <p:cNvSpPr>
            <a:spLocks noGrp="1"/>
          </p:cNvSpPr>
          <p:nvPr>
            <p:ph type="subTitle" idx="1"/>
          </p:nvPr>
        </p:nvSpPr>
        <p:spPr>
          <a:xfrm>
            <a:off x="1100015" y="4670246"/>
            <a:ext cx="3228521" cy="914400"/>
          </a:xfrm>
        </p:spPr>
        <p:txBody>
          <a:bodyPr>
            <a:normAutofit/>
          </a:bodyPr>
          <a:lstStyle/>
          <a:p>
            <a:r>
              <a:rPr lang="en-US" b="1">
                <a:solidFill>
                  <a:srgbClr val="FFFFFF"/>
                </a:solidFill>
              </a:rPr>
              <a:t>Thanksgiving Food Edition </a:t>
            </a:r>
          </a:p>
          <a:p>
            <a:endParaRPr lang="en-US">
              <a:solidFill>
                <a:srgbClr val="FFFFFF"/>
              </a:solidFill>
            </a:endParaRPr>
          </a:p>
        </p:txBody>
      </p:sp>
      <p:pic>
        <p:nvPicPr>
          <p:cNvPr id="4" name="Picture 3" descr="A dish is filled with food&#10;&#10;Description automatically generated">
            <a:extLst>
              <a:ext uri="{FF2B5EF4-FFF2-40B4-BE49-F238E27FC236}">
                <a16:creationId xmlns:a16="http://schemas.microsoft.com/office/drawing/2014/main" id="{1CFC4052-7118-413A-AE78-08907E784ADF}"/>
              </a:ext>
            </a:extLst>
          </p:cNvPr>
          <p:cNvPicPr>
            <a:picLocks noChangeAspect="1"/>
          </p:cNvPicPr>
          <p:nvPr/>
        </p:nvPicPr>
        <p:blipFill>
          <a:blip r:embed="rId2"/>
          <a:stretch>
            <a:fillRect/>
          </a:stretch>
        </p:blipFill>
        <p:spPr>
          <a:xfrm>
            <a:off x="5120640" y="1037197"/>
            <a:ext cx="6367271" cy="4775453"/>
          </a:xfrm>
          <a:prstGeom prst="rect">
            <a:avLst/>
          </a:prstGeom>
        </p:spPr>
      </p:pic>
      <p:sp>
        <p:nvSpPr>
          <p:cNvPr id="13" name="Rectangle 12">
            <a:extLst>
              <a:ext uri="{FF2B5EF4-FFF2-40B4-BE49-F238E27FC236}">
                <a16:creationId xmlns:a16="http://schemas.microsoft.com/office/drawing/2014/main" id="{7F22716B-0B4A-4DF5-8C68-165745EDF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1551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This gel fruit is served as a side dish. </a:t>
            </a:r>
          </a:p>
          <a:p>
            <a:r>
              <a:rPr lang="en-US" sz="3200" dirty="0"/>
              <a:t>It can be home made our purchased in a can. </a:t>
            </a:r>
          </a:p>
          <a:p>
            <a:r>
              <a:rPr lang="en-US" sz="3200" dirty="0"/>
              <a:t>This tart yet refreshing item is a staple for any holiday gathering </a:t>
            </a:r>
          </a:p>
        </p:txBody>
      </p:sp>
    </p:spTree>
    <p:extLst>
      <p:ext uri="{BB962C8B-B14F-4D97-AF65-F5344CB8AC3E}">
        <p14:creationId xmlns:p14="http://schemas.microsoft.com/office/powerpoint/2010/main" val="1480340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0"/>
            <a:ext cx="9155784"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Cranberry Sauce</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147271287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2</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A vegetable dish that is mixed with a cream soup. </a:t>
            </a:r>
          </a:p>
          <a:p>
            <a:r>
              <a:rPr lang="en-US" sz="3200" dirty="0"/>
              <a:t>Many different ways to make this dish </a:t>
            </a:r>
          </a:p>
          <a:p>
            <a:r>
              <a:rPr lang="en-US" sz="3200" dirty="0" err="1"/>
              <a:t>Mmm</a:t>
            </a:r>
            <a:r>
              <a:rPr lang="en-US" sz="3200" dirty="0"/>
              <a:t> good</a:t>
            </a:r>
          </a:p>
        </p:txBody>
      </p:sp>
    </p:spTree>
    <p:extLst>
      <p:ext uri="{BB962C8B-B14F-4D97-AF65-F5344CB8AC3E}">
        <p14:creationId xmlns:p14="http://schemas.microsoft.com/office/powerpoint/2010/main" val="2133039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048" y="-1"/>
            <a:ext cx="10305740"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Green Bean Casserole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63567715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3</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There are various ways to make it, but it usually consists of finely chopped breadcrumbs, onions, and herbs that are stuffed inside the turkey and cook with the turkey inside of the oven.</a:t>
            </a:r>
          </a:p>
          <a:p>
            <a:r>
              <a:rPr lang="en-US" sz="3200" dirty="0"/>
              <a:t>This is usually has a mushy texture, and it takes on a lot of flavor from the turkey.</a:t>
            </a:r>
          </a:p>
        </p:txBody>
      </p:sp>
    </p:spTree>
    <p:extLst>
      <p:ext uri="{BB962C8B-B14F-4D97-AF65-F5344CB8AC3E}">
        <p14:creationId xmlns:p14="http://schemas.microsoft.com/office/powerpoint/2010/main" val="183491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048" y="-1"/>
            <a:ext cx="10305740"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Stuffing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1385014958"/>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4</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Originally came from South America, and they had not yet made their way to North America in 1621. </a:t>
            </a:r>
          </a:p>
          <a:p>
            <a:r>
              <a:rPr lang="en-US" sz="3200" dirty="0"/>
              <a:t>So, although they are now popular at Thanksgiving dinner, they would not have been present at the original feast.</a:t>
            </a:r>
          </a:p>
          <a:p>
            <a:r>
              <a:rPr lang="en-US" sz="3200" dirty="0"/>
              <a:t>Yukon, Peruvian, russet, and Katahdin are just some types. </a:t>
            </a:r>
          </a:p>
        </p:txBody>
      </p:sp>
    </p:spTree>
    <p:extLst>
      <p:ext uri="{BB962C8B-B14F-4D97-AF65-F5344CB8AC3E}">
        <p14:creationId xmlns:p14="http://schemas.microsoft.com/office/powerpoint/2010/main" val="302155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048" y="-1"/>
            <a:ext cx="10305740"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Mashed Potatoes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09178164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5</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 A type of bread that is made from a vegetable by product </a:t>
            </a:r>
          </a:p>
          <a:p>
            <a:r>
              <a:rPr lang="en-US" sz="3200" dirty="0"/>
              <a:t>Golden in color and rich in flavor </a:t>
            </a:r>
          </a:p>
          <a:p>
            <a:r>
              <a:rPr lang="en-US" sz="3200" dirty="0"/>
              <a:t>Pass the honey and butter for this one. </a:t>
            </a:r>
          </a:p>
        </p:txBody>
      </p:sp>
    </p:spTree>
    <p:extLst>
      <p:ext uri="{BB962C8B-B14F-4D97-AF65-F5344CB8AC3E}">
        <p14:creationId xmlns:p14="http://schemas.microsoft.com/office/powerpoint/2010/main" val="391637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20" y="16098"/>
            <a:ext cx="12188932" cy="6825801"/>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Cornbread</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305305697"/>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6</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a brown sauce that we make by adding flour to the juices that come out of the turkey while it is cooking.</a:t>
            </a:r>
          </a:p>
          <a:p>
            <a:r>
              <a:rPr lang="en-US" sz="3200" dirty="0"/>
              <a:t>Goes over almost everything on the plate.</a:t>
            </a:r>
          </a:p>
          <a:p>
            <a:endParaRPr lang="en-US" sz="3200" dirty="0"/>
          </a:p>
        </p:txBody>
      </p:sp>
    </p:spTree>
    <p:extLst>
      <p:ext uri="{BB962C8B-B14F-4D97-AF65-F5344CB8AC3E}">
        <p14:creationId xmlns:p14="http://schemas.microsoft.com/office/powerpoint/2010/main" val="240184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52799" y="-1"/>
            <a:ext cx="9155784"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err="1">
                <a:solidFill>
                  <a:schemeClr val="tx1"/>
                </a:solidFill>
              </a:rPr>
              <a:t>Gravey</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214248716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7</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It’s served as a side dish, not a dessert, but it is very sweet.</a:t>
            </a:r>
          </a:p>
          <a:p>
            <a:r>
              <a:rPr lang="en-US" sz="3200" dirty="0"/>
              <a:t>These originate in the Caribbean and, like the white verity, they had not yet arrived in North America in 1621.</a:t>
            </a:r>
          </a:p>
          <a:p>
            <a:r>
              <a:rPr lang="en-US" sz="3200" dirty="0"/>
              <a:t>So many different ways to cut and mash them.</a:t>
            </a:r>
          </a:p>
          <a:p>
            <a:r>
              <a:rPr lang="en-US" sz="3200" dirty="0"/>
              <a:t>This should shut my mouth. </a:t>
            </a:r>
          </a:p>
        </p:txBody>
      </p:sp>
    </p:spTree>
    <p:extLst>
      <p:ext uri="{BB962C8B-B14F-4D97-AF65-F5344CB8AC3E}">
        <p14:creationId xmlns:p14="http://schemas.microsoft.com/office/powerpoint/2010/main" val="102593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20" y="16098"/>
            <a:ext cx="12188932" cy="6825801"/>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Sweet Potatoes</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766240207"/>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8</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Golden nuggets of sweet giblets </a:t>
            </a:r>
          </a:p>
          <a:p>
            <a:r>
              <a:rPr lang="en-US" sz="3200" dirty="0"/>
              <a:t> This was a crop that the Native Americans taught the Pilgrims how to grow them. </a:t>
            </a:r>
          </a:p>
          <a:p>
            <a:r>
              <a:rPr lang="en-US" sz="3200" dirty="0"/>
              <a:t>This has a verity of uses for fall foods </a:t>
            </a:r>
          </a:p>
          <a:p>
            <a:r>
              <a:rPr lang="en-US" sz="3200" dirty="0"/>
              <a:t>Creamed, ground, or canned </a:t>
            </a:r>
          </a:p>
        </p:txBody>
      </p:sp>
    </p:spTree>
    <p:extLst>
      <p:ext uri="{BB962C8B-B14F-4D97-AF65-F5344CB8AC3E}">
        <p14:creationId xmlns:p14="http://schemas.microsoft.com/office/powerpoint/2010/main" val="182909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0" y="16099"/>
            <a:ext cx="12188932" cy="6825801"/>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Corn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2731288118"/>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9</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solidFill>
                  <a:srgbClr val="666666"/>
                </a:solidFill>
                <a:latin typeface="Open Sans"/>
              </a:rPr>
              <a:t>At the first Thanksgiving meal, the Pilgrims didn’t have butter or wheat flour, so whatever type of this item they had would have been made out of corn. </a:t>
            </a:r>
          </a:p>
          <a:p>
            <a:r>
              <a:rPr lang="en-US" sz="3200" dirty="0">
                <a:solidFill>
                  <a:srgbClr val="666666"/>
                </a:solidFill>
                <a:latin typeface="Open Sans"/>
              </a:rPr>
              <a:t>This is good to sap up gravy and turkey or other items on your plate. </a:t>
            </a:r>
          </a:p>
          <a:p>
            <a:r>
              <a:rPr lang="en-US" sz="3200" dirty="0">
                <a:solidFill>
                  <a:srgbClr val="666666"/>
                </a:solidFill>
                <a:latin typeface="Open Sans"/>
              </a:rPr>
              <a:t>Thank you Pillsbury for wonderful options</a:t>
            </a:r>
            <a:endParaRPr lang="en-US" sz="3200" dirty="0"/>
          </a:p>
        </p:txBody>
      </p:sp>
    </p:spTree>
    <p:extLst>
      <p:ext uri="{BB962C8B-B14F-4D97-AF65-F5344CB8AC3E}">
        <p14:creationId xmlns:p14="http://schemas.microsoft.com/office/powerpoint/2010/main" val="334766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0"/>
            <a:ext cx="10305740"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Rolls</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1006447402"/>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10</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This is a typical Thanksgiving food, and it can be prepared in a variety of ways. It has a soft texture and a sweet flavor.</a:t>
            </a:r>
          </a:p>
          <a:p>
            <a:r>
              <a:rPr lang="en-US" sz="3200" dirty="0"/>
              <a:t>This is a good type of soup to serve with this meal. </a:t>
            </a:r>
          </a:p>
          <a:p>
            <a:r>
              <a:rPr lang="en-US" sz="3200" dirty="0"/>
              <a:t>Another gourd for the table </a:t>
            </a:r>
          </a:p>
        </p:txBody>
      </p:sp>
    </p:spTree>
    <p:extLst>
      <p:ext uri="{BB962C8B-B14F-4D97-AF65-F5344CB8AC3E}">
        <p14:creationId xmlns:p14="http://schemas.microsoft.com/office/powerpoint/2010/main" val="282480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52799" y="0"/>
            <a:ext cx="9155784"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Butternut Squash soup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267579998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11</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Fruit of knowledge makes the cut</a:t>
            </a:r>
          </a:p>
          <a:p>
            <a:r>
              <a:rPr lang="en-US" sz="3200" dirty="0"/>
              <a:t>Spices create a wonderful scent for the whole house. </a:t>
            </a:r>
          </a:p>
          <a:p>
            <a:r>
              <a:rPr lang="en-US" sz="3200" dirty="0"/>
              <a:t>Warm and delightful appetizer, side or dessert items to partake in. </a:t>
            </a:r>
          </a:p>
          <a:p>
            <a:endParaRPr lang="en-US" sz="3200" dirty="0"/>
          </a:p>
        </p:txBody>
      </p:sp>
    </p:spTree>
    <p:extLst>
      <p:ext uri="{BB962C8B-B14F-4D97-AF65-F5344CB8AC3E}">
        <p14:creationId xmlns:p14="http://schemas.microsoft.com/office/powerpoint/2010/main" val="2293489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1"/>
            <a:ext cx="10305740"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Apple Slices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194067010"/>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12</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 A refreshing fall beverage that is good either cold or warm</a:t>
            </a:r>
          </a:p>
          <a:p>
            <a:r>
              <a:rPr lang="en-US" sz="3200" dirty="0"/>
              <a:t>Fruit based drink’s fruit is harvested for many different options</a:t>
            </a:r>
          </a:p>
          <a:p>
            <a:r>
              <a:rPr lang="en-US" sz="3200" dirty="0"/>
              <a:t>This crisp drink would keep the doctor way.</a:t>
            </a:r>
          </a:p>
        </p:txBody>
      </p:sp>
    </p:spTree>
    <p:extLst>
      <p:ext uri="{BB962C8B-B14F-4D97-AF65-F5344CB8AC3E}">
        <p14:creationId xmlns:p14="http://schemas.microsoft.com/office/powerpoint/2010/main" val="213958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1"/>
            <a:ext cx="10437726"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Apple Cider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3119927904"/>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13</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You are out of your gourd if you don’t have this delicious dessert </a:t>
            </a:r>
          </a:p>
          <a:p>
            <a:r>
              <a:rPr lang="en-US" sz="3200" dirty="0"/>
              <a:t>Take your unused jacks from Halloween and make a sweet treat. </a:t>
            </a:r>
          </a:p>
          <a:p>
            <a:r>
              <a:rPr lang="en-US" sz="3200" dirty="0"/>
              <a:t>Baked this to make your home smell like a seasonal delight. </a:t>
            </a:r>
          </a:p>
        </p:txBody>
      </p:sp>
    </p:spTree>
    <p:extLst>
      <p:ext uri="{BB962C8B-B14F-4D97-AF65-F5344CB8AC3E}">
        <p14:creationId xmlns:p14="http://schemas.microsoft.com/office/powerpoint/2010/main" val="343140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0"/>
            <a:ext cx="12188932" cy="6825801"/>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Pumpkin Pie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622568787"/>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14</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If you are not a big poultry eater then this would be sitting on your carving station. </a:t>
            </a:r>
          </a:p>
          <a:p>
            <a:r>
              <a:rPr lang="en-US" sz="3200" dirty="0"/>
              <a:t>Usually it’s a Christmas meat. </a:t>
            </a:r>
          </a:p>
          <a:p>
            <a:r>
              <a:rPr lang="en-US" sz="3200" dirty="0"/>
              <a:t>The honey glazed is the best! </a:t>
            </a:r>
          </a:p>
          <a:p>
            <a:endParaRPr lang="en-US" sz="3200" dirty="0"/>
          </a:p>
        </p:txBody>
      </p:sp>
    </p:spTree>
    <p:extLst>
      <p:ext uri="{BB962C8B-B14F-4D97-AF65-F5344CB8AC3E}">
        <p14:creationId xmlns:p14="http://schemas.microsoft.com/office/powerpoint/2010/main" val="192563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a:stretch/>
        </p:blipFill>
        <p:spPr>
          <a:xfrm>
            <a:off x="-3582" y="0"/>
            <a:ext cx="8992375"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HAM</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955333685"/>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A58FA-52E9-4BF2-B8D2-1426F81D8F40}"/>
              </a:ext>
            </a:extLst>
          </p:cNvPr>
          <p:cNvSpPr>
            <a:spLocks noGrp="1"/>
          </p:cNvSpPr>
          <p:nvPr>
            <p:ph type="title"/>
          </p:nvPr>
        </p:nvSpPr>
        <p:spPr/>
        <p:txBody>
          <a:bodyPr/>
          <a:lstStyle/>
          <a:p>
            <a:r>
              <a:rPr lang="en-US" dirty="0"/>
              <a:t>Food Item 15</a:t>
            </a:r>
          </a:p>
        </p:txBody>
      </p:sp>
      <p:sp>
        <p:nvSpPr>
          <p:cNvPr id="3" name="Content Placeholder 2">
            <a:extLst>
              <a:ext uri="{FF2B5EF4-FFF2-40B4-BE49-F238E27FC236}">
                <a16:creationId xmlns:a16="http://schemas.microsoft.com/office/drawing/2014/main" id="{5E598D12-EF60-476F-8371-9BE300030C3C}"/>
              </a:ext>
            </a:extLst>
          </p:cNvPr>
          <p:cNvSpPr>
            <a:spLocks noGrp="1"/>
          </p:cNvSpPr>
          <p:nvPr>
            <p:ph idx="1"/>
          </p:nvPr>
        </p:nvSpPr>
        <p:spPr/>
        <p:txBody>
          <a:bodyPr>
            <a:normAutofit/>
          </a:bodyPr>
          <a:lstStyle/>
          <a:p>
            <a:r>
              <a:rPr lang="en-US" sz="3200" dirty="0"/>
              <a:t>No traditional Thanksgiving dinner would be complete without the main meat! In fact, in informal conversation, some people refer to Thanksgiving as this Meat Day. </a:t>
            </a:r>
          </a:p>
          <a:p>
            <a:r>
              <a:rPr lang="en-US" sz="3200" dirty="0"/>
              <a:t>Roughly 46 million of this Meat product  are eaten each year on Thanksgiving. One lucky bird escapes, though, because it is pardoned by the U.S. President! </a:t>
            </a:r>
          </a:p>
        </p:txBody>
      </p:sp>
    </p:spTree>
    <p:extLst>
      <p:ext uri="{BB962C8B-B14F-4D97-AF65-F5344CB8AC3E}">
        <p14:creationId xmlns:p14="http://schemas.microsoft.com/office/powerpoint/2010/main" val="3257626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D8C5A-D6A8-4B82-A915-65B3BE9DE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1A4306A5-A549-4C0D-A7D2-34D4D4A99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3" name="Rectangle 12">
            <a:extLst>
              <a:ext uri="{FF2B5EF4-FFF2-40B4-BE49-F238E27FC236}">
                <a16:creationId xmlns:a16="http://schemas.microsoft.com/office/drawing/2014/main" id="{A7335839-C047-457D-8E0C-E4268E6E3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2C4C5D10-AD36-4577-ADBB-F4EBBF06C425}"/>
              </a:ext>
            </a:extLst>
          </p:cNvPr>
          <p:cNvPicPr>
            <a:picLocks noGrp="1" noChangeAspect="1"/>
          </p:cNvPicPr>
          <p:nvPr>
            <p:ph idx="1"/>
          </p:nvPr>
        </p:nvPicPr>
        <p:blipFill rotWithShape="1">
          <a:blip r:embed="rId2"/>
          <a:srcRect l="9114" t="9091"/>
          <a:stretch/>
        </p:blipFill>
        <p:spPr>
          <a:xfrm>
            <a:off x="20" y="-1"/>
            <a:ext cx="12188932" cy="6858000"/>
          </a:xfrm>
          <a:prstGeom prst="rect">
            <a:avLst/>
          </a:prstGeom>
        </p:spPr>
      </p:pic>
      <p:sp>
        <p:nvSpPr>
          <p:cNvPr id="15" name="Rectangle 14">
            <a:extLst>
              <a:ext uri="{FF2B5EF4-FFF2-40B4-BE49-F238E27FC236}">
                <a16:creationId xmlns:a16="http://schemas.microsoft.com/office/drawing/2014/main" id="{EB1DDCC3-00A5-4610-994F-904F20C8E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427" y="1300114"/>
            <a:ext cx="4053525" cy="4257773"/>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999148A-8259-4E89-9256-9874A57243C3}"/>
              </a:ext>
            </a:extLst>
          </p:cNvPr>
          <p:cNvSpPr>
            <a:spLocks noGrp="1"/>
          </p:cNvSpPr>
          <p:nvPr>
            <p:ph type="title"/>
          </p:nvPr>
        </p:nvSpPr>
        <p:spPr>
          <a:xfrm>
            <a:off x="8469983" y="1653703"/>
            <a:ext cx="3361953" cy="2470488"/>
          </a:xfrm>
        </p:spPr>
        <p:txBody>
          <a:bodyPr vert="horz" lIns="91440" tIns="45720" rIns="91440" bIns="45720" rtlCol="0" anchor="b">
            <a:normAutofit/>
          </a:bodyPr>
          <a:lstStyle/>
          <a:p>
            <a:r>
              <a:rPr lang="en-US" sz="4400" spc="-100" dirty="0">
                <a:solidFill>
                  <a:schemeClr val="tx1"/>
                </a:solidFill>
              </a:rPr>
              <a:t>The Turkey </a:t>
            </a:r>
            <a:br>
              <a:rPr lang="en-US" sz="4400" spc="-100" dirty="0">
                <a:solidFill>
                  <a:schemeClr val="tx1"/>
                </a:solidFill>
              </a:rPr>
            </a:br>
            <a:endParaRPr lang="en-US" sz="4400" spc="-100" dirty="0">
              <a:solidFill>
                <a:schemeClr val="tx1"/>
              </a:solidFill>
            </a:endParaRPr>
          </a:p>
        </p:txBody>
      </p:sp>
    </p:spTree>
    <p:extLst>
      <p:ext uri="{BB962C8B-B14F-4D97-AF65-F5344CB8AC3E}">
        <p14:creationId xmlns:p14="http://schemas.microsoft.com/office/powerpoint/2010/main" val="2391948701"/>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Frame">
  <a:themeElements>
    <a:clrScheme name="Fram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39D77354-939E-4A26-AE51-B3F9618B14B7}"/>
    </a:ext>
  </a:extLst>
</a:theme>
</file>

<file path=docProps/app.xml><?xml version="1.0" encoding="utf-8"?>
<Properties xmlns="http://schemas.openxmlformats.org/officeDocument/2006/extended-properties" xmlns:vt="http://schemas.openxmlformats.org/officeDocument/2006/docPropsVTypes">
  <TotalTime>60</TotalTime>
  <Words>700</Words>
  <Application>Microsoft Office PowerPoint</Application>
  <PresentationFormat>Widescreen</PresentationFormat>
  <Paragraphs>76</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Corbel</vt:lpstr>
      <vt:lpstr>Open Sans</vt:lpstr>
      <vt:lpstr>Wingdings 2</vt:lpstr>
      <vt:lpstr>Frame</vt:lpstr>
      <vt:lpstr>Guess What I Have</vt:lpstr>
      <vt:lpstr>Food Item 1</vt:lpstr>
      <vt:lpstr>Cranberry Sauce </vt:lpstr>
      <vt:lpstr>Food Item 2</vt:lpstr>
      <vt:lpstr>Green Bean Casserole  </vt:lpstr>
      <vt:lpstr>Food Item 3</vt:lpstr>
      <vt:lpstr>Stuffing  </vt:lpstr>
      <vt:lpstr>Food Item 4</vt:lpstr>
      <vt:lpstr>Mashed Potatoes  </vt:lpstr>
      <vt:lpstr>Food Item 5</vt:lpstr>
      <vt:lpstr>Cornbread </vt:lpstr>
      <vt:lpstr>Food Item 6</vt:lpstr>
      <vt:lpstr>Gravey </vt:lpstr>
      <vt:lpstr>Food Item 7</vt:lpstr>
      <vt:lpstr>Sweet Potatoes </vt:lpstr>
      <vt:lpstr>Food Item 8</vt:lpstr>
      <vt:lpstr>Corn  </vt:lpstr>
      <vt:lpstr>Food Item 9</vt:lpstr>
      <vt:lpstr>Rolls </vt:lpstr>
      <vt:lpstr>Food Item 10</vt:lpstr>
      <vt:lpstr>Butternut Squash soup  </vt:lpstr>
      <vt:lpstr>Food Item 11</vt:lpstr>
      <vt:lpstr>Apple Slices  </vt:lpstr>
      <vt:lpstr>Food Item 12</vt:lpstr>
      <vt:lpstr>Apple Cider  </vt:lpstr>
      <vt:lpstr>Food Item 13</vt:lpstr>
      <vt:lpstr>Pumpkin Pie  </vt:lpstr>
      <vt:lpstr>Food Item 14</vt:lpstr>
      <vt:lpstr>HAM </vt:lpstr>
      <vt:lpstr>Food Item 15</vt:lpstr>
      <vt:lpstr>The Turkey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Guess What I Have</dc:title>
  <dc:creator>Nathan Mitchell</dc:creator>
  <cp:lastModifiedBy>Nathan Mitchell</cp:lastModifiedBy>
  <cp:revision>4</cp:revision>
  <dcterms:created xsi:type="dcterms:W3CDTF">2020-11-19T15:01:13Z</dcterms:created>
  <dcterms:modified xsi:type="dcterms:W3CDTF">2022-09-14T02:36:53Z</dcterms:modified>
</cp:coreProperties>
</file>