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8" r:id="rId6"/>
    <p:sldId id="260" r:id="rId7"/>
    <p:sldId id="269" r:id="rId8"/>
    <p:sldId id="262" r:id="rId9"/>
    <p:sldId id="270" r:id="rId10"/>
    <p:sldId id="263" r:id="rId11"/>
    <p:sldId id="271" r:id="rId12"/>
    <p:sldId id="264" r:id="rId13"/>
    <p:sldId id="272" r:id="rId14"/>
    <p:sldId id="265" r:id="rId15"/>
    <p:sldId id="273" r:id="rId16"/>
    <p:sldId id="266" r:id="rId17"/>
    <p:sldId id="274" r:id="rId18"/>
    <p:sldId id="267" r:id="rId19"/>
    <p:sldId id="282" r:id="rId20"/>
    <p:sldId id="275" r:id="rId21"/>
    <p:sldId id="283" r:id="rId22"/>
    <p:sldId id="276" r:id="rId23"/>
    <p:sldId id="284" r:id="rId24"/>
    <p:sldId id="277" r:id="rId25"/>
    <p:sldId id="285" r:id="rId26"/>
    <p:sldId id="278" r:id="rId27"/>
    <p:sldId id="286" r:id="rId28"/>
    <p:sldId id="279" r:id="rId29"/>
    <p:sldId id="287" r:id="rId30"/>
    <p:sldId id="280" r:id="rId31"/>
    <p:sldId id="281" r:id="rId32"/>
    <p:sldId id="289" r:id="rId33"/>
    <p:sldId id="290" r:id="rId34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7001" autoAdjust="0"/>
    <p:restoredTop sz="94660"/>
  </p:normalViewPr>
  <p:slideViewPr>
    <p:cSldViewPr snapToGrid="0">
      <p:cViewPr varScale="1">
        <p:scale>
          <a:sx n="50" d="100"/>
          <a:sy n="50" d="100"/>
        </p:scale>
        <p:origin x="42" y="106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reeform 6"/>
          <p:cNvSpPr/>
          <p:nvPr/>
        </p:nvSpPr>
        <p:spPr bwMode="auto">
          <a:xfrm>
            <a:off x="0" y="-3175"/>
            <a:ext cx="12192000" cy="5203825"/>
          </a:xfrm>
          <a:custGeom>
            <a:avLst/>
            <a:gdLst/>
            <a:ahLst/>
            <a:cxnLst/>
            <a:rect l="0" t="0" r="r" b="b"/>
            <a:pathLst>
              <a:path w="5760" h="3278">
                <a:moveTo>
                  <a:pt x="5760" y="0"/>
                </a:moveTo>
                <a:lnTo>
                  <a:pt x="0" y="0"/>
                </a:lnTo>
                <a:lnTo>
                  <a:pt x="0" y="3090"/>
                </a:lnTo>
                <a:lnTo>
                  <a:pt x="943" y="3090"/>
                </a:lnTo>
                <a:lnTo>
                  <a:pt x="1123" y="3270"/>
                </a:lnTo>
                <a:lnTo>
                  <a:pt x="1123" y="3270"/>
                </a:lnTo>
                <a:lnTo>
                  <a:pt x="1127" y="3272"/>
                </a:lnTo>
                <a:lnTo>
                  <a:pt x="1133" y="3275"/>
                </a:lnTo>
                <a:lnTo>
                  <a:pt x="1139" y="3278"/>
                </a:lnTo>
                <a:lnTo>
                  <a:pt x="1144" y="3278"/>
                </a:lnTo>
                <a:lnTo>
                  <a:pt x="1150" y="3278"/>
                </a:lnTo>
                <a:lnTo>
                  <a:pt x="1155" y="3275"/>
                </a:lnTo>
                <a:lnTo>
                  <a:pt x="1161" y="3272"/>
                </a:lnTo>
                <a:lnTo>
                  <a:pt x="1165" y="3270"/>
                </a:lnTo>
                <a:lnTo>
                  <a:pt x="1345" y="3090"/>
                </a:lnTo>
                <a:lnTo>
                  <a:pt x="5760" y="3090"/>
                </a:lnTo>
                <a:lnTo>
                  <a:pt x="5760" y="0"/>
                </a:lnTo>
                <a:close/>
              </a:path>
            </a:pathLst>
          </a:custGeom>
          <a:ln/>
          <a:effectLst/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10001" y="1449147"/>
            <a:ext cx="10572000" cy="2971051"/>
          </a:xfrm>
        </p:spPr>
        <p:txBody>
          <a:bodyPr/>
          <a:lstStyle>
            <a:lvl1pPr>
              <a:defRPr sz="5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10001" y="5280847"/>
            <a:ext cx="10572000" cy="434974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B9EBBA-996F-894A-B54A-D6246ED52CEA}" type="datetimeFigureOut">
              <a:rPr lang="en-US" dirty="0"/>
              <a:pPr/>
              <a:t>9/9/2020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reeform 6"/>
          <p:cNvSpPr/>
          <p:nvPr/>
        </p:nvSpPr>
        <p:spPr bwMode="auto">
          <a:xfrm>
            <a:off x="0" y="0"/>
            <a:ext cx="12192000" cy="2185988"/>
          </a:xfrm>
          <a:custGeom>
            <a:avLst/>
            <a:gdLst/>
            <a:ahLst/>
            <a:cxnLst/>
            <a:rect l="0" t="0" r="r" b="b"/>
            <a:pathLst>
              <a:path w="5760" h="1377">
                <a:moveTo>
                  <a:pt x="5760" y="0"/>
                </a:moveTo>
                <a:lnTo>
                  <a:pt x="0" y="0"/>
                </a:lnTo>
                <a:lnTo>
                  <a:pt x="0" y="1189"/>
                </a:lnTo>
                <a:lnTo>
                  <a:pt x="943" y="1189"/>
                </a:lnTo>
                <a:lnTo>
                  <a:pt x="1123" y="1369"/>
                </a:lnTo>
                <a:lnTo>
                  <a:pt x="1123" y="1369"/>
                </a:lnTo>
                <a:lnTo>
                  <a:pt x="1127" y="1371"/>
                </a:lnTo>
                <a:lnTo>
                  <a:pt x="1133" y="1374"/>
                </a:lnTo>
                <a:lnTo>
                  <a:pt x="1139" y="1377"/>
                </a:lnTo>
                <a:lnTo>
                  <a:pt x="1144" y="1377"/>
                </a:lnTo>
                <a:lnTo>
                  <a:pt x="1150" y="1377"/>
                </a:lnTo>
                <a:lnTo>
                  <a:pt x="1155" y="1374"/>
                </a:lnTo>
                <a:lnTo>
                  <a:pt x="1161" y="1371"/>
                </a:lnTo>
                <a:lnTo>
                  <a:pt x="1165" y="1369"/>
                </a:lnTo>
                <a:lnTo>
                  <a:pt x="1345" y="1189"/>
                </a:lnTo>
                <a:lnTo>
                  <a:pt x="5760" y="1189"/>
                </a:lnTo>
                <a:lnTo>
                  <a:pt x="5760" y="0"/>
                </a:lnTo>
                <a:close/>
              </a:path>
            </a:pathLst>
          </a:custGeom>
          <a:ln/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0000" y="447188"/>
            <a:ext cx="10571998" cy="97045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18712" y="2222287"/>
            <a:ext cx="10554574" cy="363651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3A1323-8D79-1946-B0D7-40001CF92E9D}" type="datetimeFigureOut">
              <a:rPr lang="en-US" dirty="0"/>
              <a:pPr/>
              <a:t>9/9/2020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Freeform 7"/>
          <p:cNvSpPr/>
          <p:nvPr/>
        </p:nvSpPr>
        <p:spPr bwMode="auto">
          <a:xfrm>
            <a:off x="0" y="1"/>
            <a:ext cx="12192000" cy="5203825"/>
          </a:xfrm>
          <a:custGeom>
            <a:avLst/>
            <a:gdLst/>
            <a:ahLst/>
            <a:cxnLst/>
            <a:rect l="0" t="0" r="r" b="b"/>
            <a:pathLst>
              <a:path w="5760" h="3278">
                <a:moveTo>
                  <a:pt x="0" y="0"/>
                </a:moveTo>
                <a:lnTo>
                  <a:pt x="5760" y="0"/>
                </a:lnTo>
                <a:lnTo>
                  <a:pt x="5760" y="3090"/>
                </a:lnTo>
                <a:lnTo>
                  <a:pt x="4817" y="3090"/>
                </a:lnTo>
                <a:lnTo>
                  <a:pt x="4637" y="3270"/>
                </a:lnTo>
                <a:lnTo>
                  <a:pt x="4637" y="3270"/>
                </a:lnTo>
                <a:lnTo>
                  <a:pt x="4633" y="3272"/>
                </a:lnTo>
                <a:lnTo>
                  <a:pt x="4627" y="3275"/>
                </a:lnTo>
                <a:lnTo>
                  <a:pt x="4621" y="3278"/>
                </a:lnTo>
                <a:lnTo>
                  <a:pt x="4616" y="3278"/>
                </a:lnTo>
                <a:lnTo>
                  <a:pt x="4610" y="3278"/>
                </a:lnTo>
                <a:lnTo>
                  <a:pt x="4605" y="3275"/>
                </a:lnTo>
                <a:lnTo>
                  <a:pt x="4599" y="3272"/>
                </a:lnTo>
                <a:lnTo>
                  <a:pt x="4595" y="3270"/>
                </a:lnTo>
                <a:lnTo>
                  <a:pt x="4415" y="3090"/>
                </a:lnTo>
                <a:lnTo>
                  <a:pt x="0" y="3090"/>
                </a:lnTo>
                <a:lnTo>
                  <a:pt x="0" y="0"/>
                </a:lnTo>
                <a:lnTo>
                  <a:pt x="0" y="0"/>
                </a:lnTo>
                <a:close/>
              </a:path>
            </a:pathLst>
          </a:custGeom>
          <a:ln>
            <a:headEnd/>
            <a:tailEnd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0000" y="2951396"/>
            <a:ext cx="10561418" cy="1468800"/>
          </a:xfrm>
        </p:spPr>
        <p:txBody>
          <a:bodyPr anchor="b"/>
          <a:lstStyle>
            <a:lvl1pPr algn="r">
              <a:defRPr sz="4800" b="1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10000" y="5281201"/>
            <a:ext cx="10561418" cy="433955"/>
          </a:xfrm>
        </p:spPr>
        <p:txBody>
          <a:bodyPr anchor="t">
            <a:noAutofit/>
          </a:bodyPr>
          <a:lstStyle>
            <a:lvl1pPr marL="0" indent="0" algn="r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FA1846-DA80-1C48-A609-854EA85C59AD}" type="datetimeFigureOut">
              <a:rPr lang="en-US" dirty="0"/>
              <a:pPr/>
              <a:t>9/9/2020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 6"/>
          <p:cNvSpPr/>
          <p:nvPr/>
        </p:nvSpPr>
        <p:spPr bwMode="auto">
          <a:xfrm>
            <a:off x="0" y="0"/>
            <a:ext cx="12192000" cy="2185988"/>
          </a:xfrm>
          <a:custGeom>
            <a:avLst/>
            <a:gdLst/>
            <a:ahLst/>
            <a:cxnLst/>
            <a:rect l="0" t="0" r="r" b="b"/>
            <a:pathLst>
              <a:path w="5760" h="1377">
                <a:moveTo>
                  <a:pt x="5760" y="0"/>
                </a:moveTo>
                <a:lnTo>
                  <a:pt x="0" y="0"/>
                </a:lnTo>
                <a:lnTo>
                  <a:pt x="0" y="1189"/>
                </a:lnTo>
                <a:lnTo>
                  <a:pt x="943" y="1189"/>
                </a:lnTo>
                <a:lnTo>
                  <a:pt x="1123" y="1369"/>
                </a:lnTo>
                <a:lnTo>
                  <a:pt x="1123" y="1369"/>
                </a:lnTo>
                <a:lnTo>
                  <a:pt x="1127" y="1371"/>
                </a:lnTo>
                <a:lnTo>
                  <a:pt x="1133" y="1374"/>
                </a:lnTo>
                <a:lnTo>
                  <a:pt x="1139" y="1377"/>
                </a:lnTo>
                <a:lnTo>
                  <a:pt x="1144" y="1377"/>
                </a:lnTo>
                <a:lnTo>
                  <a:pt x="1150" y="1377"/>
                </a:lnTo>
                <a:lnTo>
                  <a:pt x="1155" y="1374"/>
                </a:lnTo>
                <a:lnTo>
                  <a:pt x="1161" y="1371"/>
                </a:lnTo>
                <a:lnTo>
                  <a:pt x="1165" y="1369"/>
                </a:lnTo>
                <a:lnTo>
                  <a:pt x="1345" y="1189"/>
                </a:lnTo>
                <a:lnTo>
                  <a:pt x="5760" y="1189"/>
                </a:lnTo>
                <a:lnTo>
                  <a:pt x="5760" y="0"/>
                </a:lnTo>
                <a:close/>
              </a:path>
            </a:pathLst>
          </a:custGeom>
          <a:ln/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18712" y="2222287"/>
            <a:ext cx="5185873" cy="3638763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87415" y="2222287"/>
            <a:ext cx="5194583" cy="3638764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302355-E14B-8545-A8F8-0FE83CC9D524}" type="datetimeFigureOut">
              <a:rPr lang="en-US" dirty="0"/>
              <a:pPr/>
              <a:t>9/9/2020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Freeform 6"/>
          <p:cNvSpPr/>
          <p:nvPr/>
        </p:nvSpPr>
        <p:spPr bwMode="auto">
          <a:xfrm>
            <a:off x="0" y="0"/>
            <a:ext cx="12192000" cy="2185988"/>
          </a:xfrm>
          <a:custGeom>
            <a:avLst/>
            <a:gdLst/>
            <a:ahLst/>
            <a:cxnLst/>
            <a:rect l="0" t="0" r="r" b="b"/>
            <a:pathLst>
              <a:path w="5760" h="1377">
                <a:moveTo>
                  <a:pt x="5760" y="0"/>
                </a:moveTo>
                <a:lnTo>
                  <a:pt x="0" y="0"/>
                </a:lnTo>
                <a:lnTo>
                  <a:pt x="0" y="1189"/>
                </a:lnTo>
                <a:lnTo>
                  <a:pt x="943" y="1189"/>
                </a:lnTo>
                <a:lnTo>
                  <a:pt x="1123" y="1369"/>
                </a:lnTo>
                <a:lnTo>
                  <a:pt x="1123" y="1369"/>
                </a:lnTo>
                <a:lnTo>
                  <a:pt x="1127" y="1371"/>
                </a:lnTo>
                <a:lnTo>
                  <a:pt x="1133" y="1374"/>
                </a:lnTo>
                <a:lnTo>
                  <a:pt x="1139" y="1377"/>
                </a:lnTo>
                <a:lnTo>
                  <a:pt x="1144" y="1377"/>
                </a:lnTo>
                <a:lnTo>
                  <a:pt x="1150" y="1377"/>
                </a:lnTo>
                <a:lnTo>
                  <a:pt x="1155" y="1374"/>
                </a:lnTo>
                <a:lnTo>
                  <a:pt x="1161" y="1371"/>
                </a:lnTo>
                <a:lnTo>
                  <a:pt x="1165" y="1369"/>
                </a:lnTo>
                <a:lnTo>
                  <a:pt x="1345" y="1189"/>
                </a:lnTo>
                <a:lnTo>
                  <a:pt x="5760" y="1189"/>
                </a:lnTo>
                <a:lnTo>
                  <a:pt x="5760" y="0"/>
                </a:lnTo>
                <a:close/>
              </a:path>
            </a:pathLst>
          </a:custGeom>
          <a:ln/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14728" y="2174875"/>
            <a:ext cx="5189857" cy="5762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14729" y="2751138"/>
            <a:ext cx="5189856" cy="3109913"/>
          </a:xfrm>
        </p:spPr>
        <p:txBody>
          <a:bodyPr anchor="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87415" y="2174875"/>
            <a:ext cx="5194583" cy="5762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87415" y="2751138"/>
            <a:ext cx="5194583" cy="3109913"/>
          </a:xfrm>
        </p:spPr>
        <p:txBody>
          <a:bodyPr anchor="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640F58-564D-2B4F-AE67-E407BA4FCF45}" type="datetimeFigureOut">
              <a:rPr lang="en-US" dirty="0"/>
              <a:pPr/>
              <a:t>9/9/2020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reeform 6"/>
          <p:cNvSpPr/>
          <p:nvPr/>
        </p:nvSpPr>
        <p:spPr bwMode="auto">
          <a:xfrm>
            <a:off x="0" y="0"/>
            <a:ext cx="12192000" cy="2185988"/>
          </a:xfrm>
          <a:custGeom>
            <a:avLst/>
            <a:gdLst/>
            <a:ahLst/>
            <a:cxnLst/>
            <a:rect l="0" t="0" r="r" b="b"/>
            <a:pathLst>
              <a:path w="5760" h="1377">
                <a:moveTo>
                  <a:pt x="5760" y="0"/>
                </a:moveTo>
                <a:lnTo>
                  <a:pt x="0" y="0"/>
                </a:lnTo>
                <a:lnTo>
                  <a:pt x="0" y="1189"/>
                </a:lnTo>
                <a:lnTo>
                  <a:pt x="943" y="1189"/>
                </a:lnTo>
                <a:lnTo>
                  <a:pt x="1123" y="1369"/>
                </a:lnTo>
                <a:lnTo>
                  <a:pt x="1123" y="1369"/>
                </a:lnTo>
                <a:lnTo>
                  <a:pt x="1127" y="1371"/>
                </a:lnTo>
                <a:lnTo>
                  <a:pt x="1133" y="1374"/>
                </a:lnTo>
                <a:lnTo>
                  <a:pt x="1139" y="1377"/>
                </a:lnTo>
                <a:lnTo>
                  <a:pt x="1144" y="1377"/>
                </a:lnTo>
                <a:lnTo>
                  <a:pt x="1150" y="1377"/>
                </a:lnTo>
                <a:lnTo>
                  <a:pt x="1155" y="1374"/>
                </a:lnTo>
                <a:lnTo>
                  <a:pt x="1161" y="1371"/>
                </a:lnTo>
                <a:lnTo>
                  <a:pt x="1165" y="1369"/>
                </a:lnTo>
                <a:lnTo>
                  <a:pt x="1345" y="1189"/>
                </a:lnTo>
                <a:lnTo>
                  <a:pt x="5760" y="1189"/>
                </a:lnTo>
                <a:lnTo>
                  <a:pt x="5760" y="0"/>
                </a:lnTo>
                <a:close/>
              </a:path>
            </a:pathLst>
          </a:custGeom>
          <a:ln/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3A34C8-038E-2045-AF43-DF7DBB8E0E9E}" type="datetimeFigureOut">
              <a:rPr lang="en-US" dirty="0"/>
              <a:pPr/>
              <a:t>9/9/2020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18C68F-D26B-8F47-958C-23B49CF8A634}" type="datetimeFigureOut">
              <a:rPr lang="en-US" dirty="0"/>
              <a:pPr/>
              <a:t>9/9/2020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Freeform 6"/>
          <p:cNvSpPr>
            <a:spLocks noChangeAspect="1"/>
          </p:cNvSpPr>
          <p:nvPr/>
        </p:nvSpPr>
        <p:spPr bwMode="auto">
          <a:xfrm>
            <a:off x="1073151" y="446087"/>
            <a:ext cx="3547533" cy="1814651"/>
          </a:xfrm>
          <a:custGeom>
            <a:avLst/>
            <a:gdLst/>
            <a:ahLst/>
            <a:cxnLst/>
            <a:rect l="0" t="0" r="r" b="b"/>
            <a:pathLst>
              <a:path w="3384" h="2308">
                <a:moveTo>
                  <a:pt x="3340" y="0"/>
                </a:moveTo>
                <a:lnTo>
                  <a:pt x="44" y="0"/>
                </a:lnTo>
                <a:lnTo>
                  <a:pt x="44" y="0"/>
                </a:lnTo>
                <a:lnTo>
                  <a:pt x="34" y="0"/>
                </a:lnTo>
                <a:lnTo>
                  <a:pt x="26" y="4"/>
                </a:lnTo>
                <a:lnTo>
                  <a:pt x="20" y="8"/>
                </a:lnTo>
                <a:lnTo>
                  <a:pt x="12" y="12"/>
                </a:lnTo>
                <a:lnTo>
                  <a:pt x="8" y="20"/>
                </a:lnTo>
                <a:lnTo>
                  <a:pt x="4" y="26"/>
                </a:lnTo>
                <a:lnTo>
                  <a:pt x="0" y="34"/>
                </a:lnTo>
                <a:lnTo>
                  <a:pt x="0" y="44"/>
                </a:lnTo>
                <a:lnTo>
                  <a:pt x="0" y="2076"/>
                </a:lnTo>
                <a:lnTo>
                  <a:pt x="0" y="2076"/>
                </a:lnTo>
                <a:lnTo>
                  <a:pt x="0" y="2086"/>
                </a:lnTo>
                <a:lnTo>
                  <a:pt x="4" y="2094"/>
                </a:lnTo>
                <a:lnTo>
                  <a:pt x="8" y="2100"/>
                </a:lnTo>
                <a:lnTo>
                  <a:pt x="12" y="2108"/>
                </a:lnTo>
                <a:lnTo>
                  <a:pt x="20" y="2112"/>
                </a:lnTo>
                <a:lnTo>
                  <a:pt x="26" y="2116"/>
                </a:lnTo>
                <a:lnTo>
                  <a:pt x="34" y="2120"/>
                </a:lnTo>
                <a:lnTo>
                  <a:pt x="44" y="2120"/>
                </a:lnTo>
                <a:lnTo>
                  <a:pt x="474" y="2120"/>
                </a:lnTo>
                <a:lnTo>
                  <a:pt x="650" y="2296"/>
                </a:lnTo>
                <a:lnTo>
                  <a:pt x="650" y="2296"/>
                </a:lnTo>
                <a:lnTo>
                  <a:pt x="656" y="2300"/>
                </a:lnTo>
                <a:lnTo>
                  <a:pt x="664" y="2304"/>
                </a:lnTo>
                <a:lnTo>
                  <a:pt x="672" y="2308"/>
                </a:lnTo>
                <a:lnTo>
                  <a:pt x="680" y="2308"/>
                </a:lnTo>
                <a:lnTo>
                  <a:pt x="688" y="2308"/>
                </a:lnTo>
                <a:lnTo>
                  <a:pt x="696" y="2304"/>
                </a:lnTo>
                <a:lnTo>
                  <a:pt x="704" y="2300"/>
                </a:lnTo>
                <a:lnTo>
                  <a:pt x="710" y="2296"/>
                </a:lnTo>
                <a:lnTo>
                  <a:pt x="886" y="2120"/>
                </a:lnTo>
                <a:lnTo>
                  <a:pt x="3340" y="2120"/>
                </a:lnTo>
                <a:lnTo>
                  <a:pt x="3340" y="2120"/>
                </a:lnTo>
                <a:lnTo>
                  <a:pt x="3350" y="2120"/>
                </a:lnTo>
                <a:lnTo>
                  <a:pt x="3358" y="2116"/>
                </a:lnTo>
                <a:lnTo>
                  <a:pt x="3364" y="2112"/>
                </a:lnTo>
                <a:lnTo>
                  <a:pt x="3372" y="2108"/>
                </a:lnTo>
                <a:lnTo>
                  <a:pt x="3376" y="2100"/>
                </a:lnTo>
                <a:lnTo>
                  <a:pt x="3380" y="2094"/>
                </a:lnTo>
                <a:lnTo>
                  <a:pt x="3384" y="2086"/>
                </a:lnTo>
                <a:lnTo>
                  <a:pt x="3384" y="2076"/>
                </a:lnTo>
                <a:lnTo>
                  <a:pt x="3384" y="44"/>
                </a:lnTo>
                <a:lnTo>
                  <a:pt x="3384" y="44"/>
                </a:lnTo>
                <a:lnTo>
                  <a:pt x="3384" y="34"/>
                </a:lnTo>
                <a:lnTo>
                  <a:pt x="3380" y="26"/>
                </a:lnTo>
                <a:lnTo>
                  <a:pt x="3376" y="20"/>
                </a:lnTo>
                <a:lnTo>
                  <a:pt x="3372" y="12"/>
                </a:lnTo>
                <a:lnTo>
                  <a:pt x="3364" y="8"/>
                </a:lnTo>
                <a:lnTo>
                  <a:pt x="3358" y="4"/>
                </a:lnTo>
                <a:lnTo>
                  <a:pt x="3350" y="0"/>
                </a:lnTo>
                <a:lnTo>
                  <a:pt x="3340" y="0"/>
                </a:lnTo>
                <a:lnTo>
                  <a:pt x="3340" y="0"/>
                </a:lnTo>
                <a:close/>
              </a:path>
            </a:pathLst>
          </a:custGeom>
          <a:ln/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73151" y="446088"/>
            <a:ext cx="3547533" cy="1618396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55633" y="446088"/>
            <a:ext cx="6252633" cy="5414963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73151" y="2260738"/>
            <a:ext cx="3547533" cy="3600311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DF5E60-9974-AC48-9591-99C2BB44B7CF}" type="datetimeFigureOut">
              <a:rPr lang="en-US" dirty="0"/>
              <a:pPr/>
              <a:t>9/9/2020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4728" y="727522"/>
            <a:ext cx="4852988" cy="1617163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9" name="Picture Placeholder 11"/>
          <p:cNvSpPr>
            <a:spLocks noGrp="1" noChangeAspect="1"/>
          </p:cNvSpPr>
          <p:nvPr>
            <p:ph type="pic" sz="quarter" idx="13"/>
          </p:nvPr>
        </p:nvSpPr>
        <p:spPr bwMode="auto">
          <a:xfrm>
            <a:off x="6098117" y="0"/>
            <a:ext cx="6093883" cy="6858000"/>
          </a:xfrm>
          <a:custGeom>
            <a:avLst/>
            <a:gdLst/>
            <a:ahLst/>
            <a:cxnLst/>
            <a:rect l="0" t="0" r="r" b="b"/>
            <a:pathLst>
              <a:path w="2879" h="4320">
                <a:moveTo>
                  <a:pt x="183" y="0"/>
                </a:moveTo>
                <a:lnTo>
                  <a:pt x="183" y="1197"/>
                </a:lnTo>
                <a:lnTo>
                  <a:pt x="8" y="1372"/>
                </a:lnTo>
                <a:lnTo>
                  <a:pt x="8" y="1372"/>
                </a:lnTo>
                <a:lnTo>
                  <a:pt x="6" y="1376"/>
                </a:lnTo>
                <a:lnTo>
                  <a:pt x="3" y="1382"/>
                </a:lnTo>
                <a:lnTo>
                  <a:pt x="0" y="1387"/>
                </a:lnTo>
                <a:lnTo>
                  <a:pt x="0" y="1393"/>
                </a:lnTo>
                <a:lnTo>
                  <a:pt x="0" y="1399"/>
                </a:lnTo>
                <a:lnTo>
                  <a:pt x="3" y="1404"/>
                </a:lnTo>
                <a:lnTo>
                  <a:pt x="6" y="1410"/>
                </a:lnTo>
                <a:lnTo>
                  <a:pt x="8" y="1414"/>
                </a:lnTo>
                <a:lnTo>
                  <a:pt x="183" y="1589"/>
                </a:lnTo>
                <a:lnTo>
                  <a:pt x="183" y="4320"/>
                </a:lnTo>
                <a:lnTo>
                  <a:pt x="2879" y="4320"/>
                </a:lnTo>
                <a:lnTo>
                  <a:pt x="2879" y="0"/>
                </a:lnTo>
                <a:lnTo>
                  <a:pt x="183" y="0"/>
                </a:lnTo>
                <a:close/>
              </a:path>
            </a:pathLst>
          </a:custGeom>
          <a:noFill/>
          <a:ln w="9525">
            <a:solidFill>
              <a:schemeClr val="tx2"/>
            </a:solidFill>
            <a:round/>
            <a:headEnd/>
            <a:tailEnd/>
          </a:ln>
          <a:effectLst/>
        </p:spPr>
        <p:txBody>
          <a:bodyPr wrap="square" numCol="1" anchor="t" anchorCtr="0" compatLnSpc="1">
            <a:prstTxWarp prst="textNoShape">
              <a:avLst/>
            </a:prstTxWarp>
            <a:normAutofit/>
          </a:bodyPr>
          <a:lstStyle>
            <a:lvl1pPr algn="ctr">
              <a:buFontTx/>
              <a:buNone/>
              <a:defRPr sz="1400"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14728" y="2344684"/>
            <a:ext cx="4852988" cy="3516365"/>
          </a:xfrm>
        </p:spPr>
        <p:txBody>
          <a:bodyPr anchor="t"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3885810" y="6041362"/>
            <a:ext cx="976879" cy="365125"/>
          </a:xfrm>
        </p:spPr>
        <p:txBody>
          <a:bodyPr/>
          <a:lstStyle/>
          <a:p>
            <a:fld id="{18C79C5D-2A6F-F04D-97DA-BEF2467B64E4}" type="datetimeFigureOut">
              <a:rPr lang="en-US" dirty="0"/>
              <a:pPr/>
              <a:t>9/9/2020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590396" y="6041362"/>
            <a:ext cx="3295413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4862689" y="5915888"/>
            <a:ext cx="1062155" cy="490599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0000" y="4800600"/>
            <a:ext cx="10561418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5" name="Picture Placeholder 14"/>
          <p:cNvSpPr>
            <a:spLocks noGrp="1" noChangeAspect="1"/>
          </p:cNvSpPr>
          <p:nvPr>
            <p:ph type="pic" sz="quarter" idx="13"/>
          </p:nvPr>
        </p:nvSpPr>
        <p:spPr bwMode="auto">
          <a:xfrm>
            <a:off x="0" y="0"/>
            <a:ext cx="12192000" cy="4800600"/>
          </a:xfrm>
          <a:custGeom>
            <a:avLst/>
            <a:gdLst/>
            <a:ahLst/>
            <a:cxnLst/>
            <a:rect l="0" t="0" r="r" b="b"/>
            <a:pathLst>
              <a:path w="5760" h="3289">
                <a:moveTo>
                  <a:pt x="5760" y="0"/>
                </a:moveTo>
                <a:lnTo>
                  <a:pt x="0" y="0"/>
                </a:lnTo>
                <a:lnTo>
                  <a:pt x="0" y="3100"/>
                </a:lnTo>
                <a:lnTo>
                  <a:pt x="943" y="3100"/>
                </a:lnTo>
                <a:lnTo>
                  <a:pt x="1123" y="3281"/>
                </a:lnTo>
                <a:lnTo>
                  <a:pt x="1123" y="3281"/>
                </a:lnTo>
                <a:lnTo>
                  <a:pt x="1127" y="3283"/>
                </a:lnTo>
                <a:lnTo>
                  <a:pt x="1133" y="3286"/>
                </a:lnTo>
                <a:lnTo>
                  <a:pt x="1139" y="3289"/>
                </a:lnTo>
                <a:lnTo>
                  <a:pt x="1144" y="3289"/>
                </a:lnTo>
                <a:lnTo>
                  <a:pt x="1150" y="3289"/>
                </a:lnTo>
                <a:lnTo>
                  <a:pt x="1155" y="3286"/>
                </a:lnTo>
                <a:lnTo>
                  <a:pt x="1161" y="3283"/>
                </a:lnTo>
                <a:lnTo>
                  <a:pt x="1165" y="3281"/>
                </a:lnTo>
                <a:lnTo>
                  <a:pt x="1345" y="3100"/>
                </a:lnTo>
                <a:lnTo>
                  <a:pt x="5760" y="3100"/>
                </a:lnTo>
                <a:lnTo>
                  <a:pt x="5760" y="0"/>
                </a:lnTo>
                <a:close/>
              </a:path>
            </a:pathLst>
          </a:custGeom>
          <a:noFill/>
          <a:ln>
            <a:solidFill>
              <a:schemeClr val="tx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numCol="1" anchor="t" anchorCtr="0" compatLnSpc="1">
            <a:prstTxWarp prst="textNoShape">
              <a:avLst/>
            </a:prstTxWarp>
            <a:normAutofit/>
          </a:bodyPr>
          <a:lstStyle>
            <a:lvl1pPr marL="0" indent="0" algn="ctr">
              <a:buFontTx/>
              <a:buNone/>
              <a:defRPr sz="1600"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10000" y="5367338"/>
            <a:ext cx="10561418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C79C5D-2A6F-F04D-97DA-BEF2467B64E4}" type="datetimeFigureOut">
              <a:rPr lang="en-US" dirty="0"/>
              <a:pPr/>
              <a:t>9/9/2020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 6"/>
          <p:cNvSpPr>
            <a:spLocks noChangeAspect="1"/>
          </p:cNvSpPr>
          <p:nvPr/>
        </p:nvSpPr>
        <p:spPr bwMode="auto">
          <a:xfrm>
            <a:off x="631697" y="1081456"/>
            <a:ext cx="6332416" cy="3239188"/>
          </a:xfrm>
          <a:custGeom>
            <a:avLst/>
            <a:gdLst/>
            <a:ahLst/>
            <a:cxnLst/>
            <a:rect l="0" t="0" r="r" b="b"/>
            <a:pathLst>
              <a:path w="3384" h="2308">
                <a:moveTo>
                  <a:pt x="3340" y="0"/>
                </a:moveTo>
                <a:lnTo>
                  <a:pt x="44" y="0"/>
                </a:lnTo>
                <a:lnTo>
                  <a:pt x="44" y="0"/>
                </a:lnTo>
                <a:lnTo>
                  <a:pt x="34" y="0"/>
                </a:lnTo>
                <a:lnTo>
                  <a:pt x="26" y="4"/>
                </a:lnTo>
                <a:lnTo>
                  <a:pt x="20" y="8"/>
                </a:lnTo>
                <a:lnTo>
                  <a:pt x="12" y="12"/>
                </a:lnTo>
                <a:lnTo>
                  <a:pt x="8" y="20"/>
                </a:lnTo>
                <a:lnTo>
                  <a:pt x="4" y="26"/>
                </a:lnTo>
                <a:lnTo>
                  <a:pt x="0" y="34"/>
                </a:lnTo>
                <a:lnTo>
                  <a:pt x="0" y="44"/>
                </a:lnTo>
                <a:lnTo>
                  <a:pt x="0" y="2076"/>
                </a:lnTo>
                <a:lnTo>
                  <a:pt x="0" y="2076"/>
                </a:lnTo>
                <a:lnTo>
                  <a:pt x="0" y="2086"/>
                </a:lnTo>
                <a:lnTo>
                  <a:pt x="4" y="2094"/>
                </a:lnTo>
                <a:lnTo>
                  <a:pt x="8" y="2100"/>
                </a:lnTo>
                <a:lnTo>
                  <a:pt x="12" y="2108"/>
                </a:lnTo>
                <a:lnTo>
                  <a:pt x="20" y="2112"/>
                </a:lnTo>
                <a:lnTo>
                  <a:pt x="26" y="2116"/>
                </a:lnTo>
                <a:lnTo>
                  <a:pt x="34" y="2120"/>
                </a:lnTo>
                <a:lnTo>
                  <a:pt x="44" y="2120"/>
                </a:lnTo>
                <a:lnTo>
                  <a:pt x="474" y="2120"/>
                </a:lnTo>
                <a:lnTo>
                  <a:pt x="650" y="2296"/>
                </a:lnTo>
                <a:lnTo>
                  <a:pt x="650" y="2296"/>
                </a:lnTo>
                <a:lnTo>
                  <a:pt x="656" y="2300"/>
                </a:lnTo>
                <a:lnTo>
                  <a:pt x="664" y="2304"/>
                </a:lnTo>
                <a:lnTo>
                  <a:pt x="672" y="2308"/>
                </a:lnTo>
                <a:lnTo>
                  <a:pt x="680" y="2308"/>
                </a:lnTo>
                <a:lnTo>
                  <a:pt x="688" y="2308"/>
                </a:lnTo>
                <a:lnTo>
                  <a:pt x="696" y="2304"/>
                </a:lnTo>
                <a:lnTo>
                  <a:pt x="704" y="2300"/>
                </a:lnTo>
                <a:lnTo>
                  <a:pt x="710" y="2296"/>
                </a:lnTo>
                <a:lnTo>
                  <a:pt x="886" y="2120"/>
                </a:lnTo>
                <a:lnTo>
                  <a:pt x="3340" y="2120"/>
                </a:lnTo>
                <a:lnTo>
                  <a:pt x="3340" y="2120"/>
                </a:lnTo>
                <a:lnTo>
                  <a:pt x="3350" y="2120"/>
                </a:lnTo>
                <a:lnTo>
                  <a:pt x="3358" y="2116"/>
                </a:lnTo>
                <a:lnTo>
                  <a:pt x="3364" y="2112"/>
                </a:lnTo>
                <a:lnTo>
                  <a:pt x="3372" y="2108"/>
                </a:lnTo>
                <a:lnTo>
                  <a:pt x="3376" y="2100"/>
                </a:lnTo>
                <a:lnTo>
                  <a:pt x="3380" y="2094"/>
                </a:lnTo>
                <a:lnTo>
                  <a:pt x="3384" y="2086"/>
                </a:lnTo>
                <a:lnTo>
                  <a:pt x="3384" y="2076"/>
                </a:lnTo>
                <a:lnTo>
                  <a:pt x="3384" y="44"/>
                </a:lnTo>
                <a:lnTo>
                  <a:pt x="3384" y="44"/>
                </a:lnTo>
                <a:lnTo>
                  <a:pt x="3384" y="34"/>
                </a:lnTo>
                <a:lnTo>
                  <a:pt x="3380" y="26"/>
                </a:lnTo>
                <a:lnTo>
                  <a:pt x="3376" y="20"/>
                </a:lnTo>
                <a:lnTo>
                  <a:pt x="3372" y="12"/>
                </a:lnTo>
                <a:lnTo>
                  <a:pt x="3364" y="8"/>
                </a:lnTo>
                <a:lnTo>
                  <a:pt x="3358" y="4"/>
                </a:lnTo>
                <a:lnTo>
                  <a:pt x="3350" y="0"/>
                </a:lnTo>
                <a:lnTo>
                  <a:pt x="3340" y="0"/>
                </a:lnTo>
                <a:lnTo>
                  <a:pt x="3340" y="0"/>
                </a:lnTo>
                <a:close/>
              </a:path>
            </a:pathLst>
          </a:cu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0985" y="1238502"/>
            <a:ext cx="5893840" cy="2645912"/>
          </a:xfrm>
        </p:spPr>
        <p:txBody>
          <a:bodyPr anchor="b"/>
          <a:lstStyle>
            <a:lvl1pPr algn="l">
              <a:defRPr sz="4200" b="1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53190" y="4443680"/>
            <a:ext cx="5891636" cy="713241"/>
          </a:xfrm>
        </p:spPr>
        <p:txBody>
          <a:bodyPr anchor="t">
            <a:no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Text Placeholder 5"/>
          <p:cNvSpPr>
            <a:spLocks noGrp="1"/>
          </p:cNvSpPr>
          <p:nvPr>
            <p:ph type="body" sz="quarter" idx="16"/>
          </p:nvPr>
        </p:nvSpPr>
        <p:spPr>
          <a:xfrm>
            <a:off x="7574642" y="1081456"/>
            <a:ext cx="3810001" cy="4075465"/>
          </a:xfrm>
        </p:spPr>
        <p:txBody>
          <a:bodyPr anchor="t"/>
          <a:lstStyle>
            <a:lvl1pPr marL="0" indent="0">
              <a:buFontTx/>
              <a:buNone/>
              <a:defRPr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FA1846-DA80-1C48-A609-854EA85C59AD}" type="datetimeFigureOut">
              <a:rPr lang="en-US" dirty="0"/>
              <a:pPr/>
              <a:t>9/9/2020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Freeform 6"/>
          <p:cNvSpPr>
            <a:spLocks noChangeAspect="1"/>
          </p:cNvSpPr>
          <p:nvPr/>
        </p:nvSpPr>
        <p:spPr bwMode="auto">
          <a:xfrm>
            <a:off x="1140884" y="2286585"/>
            <a:ext cx="4895115" cy="2503972"/>
          </a:xfrm>
          <a:custGeom>
            <a:avLst/>
            <a:gdLst/>
            <a:ahLst/>
            <a:cxnLst/>
            <a:rect l="0" t="0" r="r" b="b"/>
            <a:pathLst>
              <a:path w="3384" h="2308">
                <a:moveTo>
                  <a:pt x="3340" y="0"/>
                </a:moveTo>
                <a:lnTo>
                  <a:pt x="44" y="0"/>
                </a:lnTo>
                <a:lnTo>
                  <a:pt x="44" y="0"/>
                </a:lnTo>
                <a:lnTo>
                  <a:pt x="34" y="0"/>
                </a:lnTo>
                <a:lnTo>
                  <a:pt x="26" y="4"/>
                </a:lnTo>
                <a:lnTo>
                  <a:pt x="20" y="8"/>
                </a:lnTo>
                <a:lnTo>
                  <a:pt x="12" y="12"/>
                </a:lnTo>
                <a:lnTo>
                  <a:pt x="8" y="20"/>
                </a:lnTo>
                <a:lnTo>
                  <a:pt x="4" y="26"/>
                </a:lnTo>
                <a:lnTo>
                  <a:pt x="0" y="34"/>
                </a:lnTo>
                <a:lnTo>
                  <a:pt x="0" y="44"/>
                </a:lnTo>
                <a:lnTo>
                  <a:pt x="0" y="2076"/>
                </a:lnTo>
                <a:lnTo>
                  <a:pt x="0" y="2076"/>
                </a:lnTo>
                <a:lnTo>
                  <a:pt x="0" y="2086"/>
                </a:lnTo>
                <a:lnTo>
                  <a:pt x="4" y="2094"/>
                </a:lnTo>
                <a:lnTo>
                  <a:pt x="8" y="2100"/>
                </a:lnTo>
                <a:lnTo>
                  <a:pt x="12" y="2108"/>
                </a:lnTo>
                <a:lnTo>
                  <a:pt x="20" y="2112"/>
                </a:lnTo>
                <a:lnTo>
                  <a:pt x="26" y="2116"/>
                </a:lnTo>
                <a:lnTo>
                  <a:pt x="34" y="2120"/>
                </a:lnTo>
                <a:lnTo>
                  <a:pt x="44" y="2120"/>
                </a:lnTo>
                <a:lnTo>
                  <a:pt x="474" y="2120"/>
                </a:lnTo>
                <a:lnTo>
                  <a:pt x="650" y="2296"/>
                </a:lnTo>
                <a:lnTo>
                  <a:pt x="650" y="2296"/>
                </a:lnTo>
                <a:lnTo>
                  <a:pt x="656" y="2300"/>
                </a:lnTo>
                <a:lnTo>
                  <a:pt x="664" y="2304"/>
                </a:lnTo>
                <a:lnTo>
                  <a:pt x="672" y="2308"/>
                </a:lnTo>
                <a:lnTo>
                  <a:pt x="680" y="2308"/>
                </a:lnTo>
                <a:lnTo>
                  <a:pt x="688" y="2308"/>
                </a:lnTo>
                <a:lnTo>
                  <a:pt x="696" y="2304"/>
                </a:lnTo>
                <a:lnTo>
                  <a:pt x="704" y="2300"/>
                </a:lnTo>
                <a:lnTo>
                  <a:pt x="710" y="2296"/>
                </a:lnTo>
                <a:lnTo>
                  <a:pt x="886" y="2120"/>
                </a:lnTo>
                <a:lnTo>
                  <a:pt x="3340" y="2120"/>
                </a:lnTo>
                <a:lnTo>
                  <a:pt x="3340" y="2120"/>
                </a:lnTo>
                <a:lnTo>
                  <a:pt x="3350" y="2120"/>
                </a:lnTo>
                <a:lnTo>
                  <a:pt x="3358" y="2116"/>
                </a:lnTo>
                <a:lnTo>
                  <a:pt x="3364" y="2112"/>
                </a:lnTo>
                <a:lnTo>
                  <a:pt x="3372" y="2108"/>
                </a:lnTo>
                <a:lnTo>
                  <a:pt x="3376" y="2100"/>
                </a:lnTo>
                <a:lnTo>
                  <a:pt x="3380" y="2094"/>
                </a:lnTo>
                <a:lnTo>
                  <a:pt x="3384" y="2086"/>
                </a:lnTo>
                <a:lnTo>
                  <a:pt x="3384" y="2076"/>
                </a:lnTo>
                <a:lnTo>
                  <a:pt x="3384" y="44"/>
                </a:lnTo>
                <a:lnTo>
                  <a:pt x="3384" y="44"/>
                </a:lnTo>
                <a:lnTo>
                  <a:pt x="3384" y="34"/>
                </a:lnTo>
                <a:lnTo>
                  <a:pt x="3380" y="26"/>
                </a:lnTo>
                <a:lnTo>
                  <a:pt x="3376" y="20"/>
                </a:lnTo>
                <a:lnTo>
                  <a:pt x="3372" y="12"/>
                </a:lnTo>
                <a:lnTo>
                  <a:pt x="3364" y="8"/>
                </a:lnTo>
                <a:lnTo>
                  <a:pt x="3358" y="4"/>
                </a:lnTo>
                <a:lnTo>
                  <a:pt x="3350" y="0"/>
                </a:lnTo>
                <a:lnTo>
                  <a:pt x="3340" y="0"/>
                </a:lnTo>
                <a:lnTo>
                  <a:pt x="3340" y="0"/>
                </a:lnTo>
                <a:close/>
              </a:path>
            </a:pathLst>
          </a:cu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38" name="Title 1"/>
          <p:cNvSpPr>
            <a:spLocks noGrp="1"/>
          </p:cNvSpPr>
          <p:nvPr>
            <p:ph type="title"/>
          </p:nvPr>
        </p:nvSpPr>
        <p:spPr>
          <a:xfrm>
            <a:off x="1357089" y="2435957"/>
            <a:ext cx="4382521" cy="2007789"/>
          </a:xfrm>
        </p:spPr>
        <p:txBody>
          <a:bodyPr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6"/>
          </p:nvPr>
        </p:nvSpPr>
        <p:spPr>
          <a:xfrm>
            <a:off x="6156000" y="2286000"/>
            <a:ext cx="4880300" cy="2295525"/>
          </a:xfrm>
        </p:spPr>
        <p:txBody>
          <a:bodyPr anchor="t"/>
          <a:lstStyle>
            <a:lvl1pPr marL="0" indent="0">
              <a:buFontTx/>
              <a:buNone/>
              <a:defRPr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F54567-0DE4-3F47-BF90-CB84690072F9}" type="datetimeFigureOut">
              <a:rPr lang="en-US" dirty="0"/>
              <a:pPr/>
              <a:t>9/9/2020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/>
          <p:nvPr/>
        </p:nvSpPr>
        <p:spPr bwMode="auto">
          <a:xfrm>
            <a:off x="0" y="0"/>
            <a:ext cx="12192000" cy="2185988"/>
          </a:xfrm>
          <a:custGeom>
            <a:avLst/>
            <a:gdLst/>
            <a:ahLst/>
            <a:cxnLst/>
            <a:rect l="0" t="0" r="r" b="b"/>
            <a:pathLst>
              <a:path w="5760" h="1377">
                <a:moveTo>
                  <a:pt x="5760" y="0"/>
                </a:moveTo>
                <a:lnTo>
                  <a:pt x="0" y="0"/>
                </a:lnTo>
                <a:lnTo>
                  <a:pt x="0" y="1189"/>
                </a:lnTo>
                <a:lnTo>
                  <a:pt x="943" y="1189"/>
                </a:lnTo>
                <a:lnTo>
                  <a:pt x="1123" y="1369"/>
                </a:lnTo>
                <a:lnTo>
                  <a:pt x="1123" y="1369"/>
                </a:lnTo>
                <a:lnTo>
                  <a:pt x="1127" y="1371"/>
                </a:lnTo>
                <a:lnTo>
                  <a:pt x="1133" y="1374"/>
                </a:lnTo>
                <a:lnTo>
                  <a:pt x="1139" y="1377"/>
                </a:lnTo>
                <a:lnTo>
                  <a:pt x="1144" y="1377"/>
                </a:lnTo>
                <a:lnTo>
                  <a:pt x="1150" y="1377"/>
                </a:lnTo>
                <a:lnTo>
                  <a:pt x="1155" y="1374"/>
                </a:lnTo>
                <a:lnTo>
                  <a:pt x="1161" y="1371"/>
                </a:lnTo>
                <a:lnTo>
                  <a:pt x="1165" y="1369"/>
                </a:lnTo>
                <a:lnTo>
                  <a:pt x="1345" y="1189"/>
                </a:lnTo>
                <a:lnTo>
                  <a:pt x="5760" y="1189"/>
                </a:lnTo>
                <a:lnTo>
                  <a:pt x="5760" y="0"/>
                </a:lnTo>
                <a:close/>
              </a:path>
            </a:pathLst>
          </a:custGeom>
          <a:ln/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C52C72-DE31-F449-A4ED-4C594FD91407}" type="datetimeFigureOut">
              <a:rPr lang="en-US" dirty="0"/>
              <a:pPr/>
              <a:t>9/9/2020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Freeform 6"/>
          <p:cNvSpPr>
            <a:spLocks noChangeAspect="1"/>
          </p:cNvSpPr>
          <p:nvPr/>
        </p:nvSpPr>
        <p:spPr bwMode="auto">
          <a:xfrm>
            <a:off x="7669651" y="446089"/>
            <a:ext cx="4522349" cy="5414962"/>
          </a:xfrm>
          <a:custGeom>
            <a:avLst/>
            <a:gdLst/>
            <a:ahLst/>
            <a:cxnLst/>
            <a:rect l="0" t="0" r="r" b="b"/>
            <a:pathLst>
              <a:path w="2879" h="4320">
                <a:moveTo>
                  <a:pt x="183" y="0"/>
                </a:moveTo>
                <a:lnTo>
                  <a:pt x="183" y="1197"/>
                </a:lnTo>
                <a:lnTo>
                  <a:pt x="8" y="1372"/>
                </a:lnTo>
                <a:lnTo>
                  <a:pt x="8" y="1372"/>
                </a:lnTo>
                <a:lnTo>
                  <a:pt x="6" y="1376"/>
                </a:lnTo>
                <a:lnTo>
                  <a:pt x="3" y="1382"/>
                </a:lnTo>
                <a:lnTo>
                  <a:pt x="0" y="1387"/>
                </a:lnTo>
                <a:lnTo>
                  <a:pt x="0" y="1393"/>
                </a:lnTo>
                <a:lnTo>
                  <a:pt x="0" y="1399"/>
                </a:lnTo>
                <a:lnTo>
                  <a:pt x="3" y="1404"/>
                </a:lnTo>
                <a:lnTo>
                  <a:pt x="6" y="1410"/>
                </a:lnTo>
                <a:lnTo>
                  <a:pt x="8" y="1414"/>
                </a:lnTo>
                <a:lnTo>
                  <a:pt x="183" y="1589"/>
                </a:lnTo>
                <a:lnTo>
                  <a:pt x="183" y="4320"/>
                </a:lnTo>
                <a:lnTo>
                  <a:pt x="2879" y="4320"/>
                </a:lnTo>
                <a:lnTo>
                  <a:pt x="2879" y="0"/>
                </a:lnTo>
                <a:lnTo>
                  <a:pt x="183" y="0"/>
                </a:lnTo>
                <a:close/>
              </a:path>
            </a:pathLst>
          </a:custGeom>
          <a:ln/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183540" y="586171"/>
            <a:ext cx="2494791" cy="513479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10001" y="446089"/>
            <a:ext cx="6611540" cy="5414962"/>
          </a:xfrm>
        </p:spPr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62726E-379B-B349-9EED-81ED093FA806}" type="datetimeFigureOut">
              <a:rPr lang="en-US" dirty="0"/>
              <a:pPr/>
              <a:t>9/9/2020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10000" y="447188"/>
            <a:ext cx="10571998" cy="970450"/>
          </a:xfrm>
          <a:prstGeom prst="rect">
            <a:avLst/>
          </a:prstGeom>
          <a:effectLst>
            <a:outerShdw blurRad="50800" dir="14400000">
              <a:srgbClr val="000000">
                <a:alpha val="60000"/>
              </a:srgbClr>
            </a:outerShdw>
          </a:effectLst>
        </p:spPr>
        <p:txBody>
          <a:bodyPr vert="horz" lIns="91440" tIns="45720" rIns="91440" bIns="45720" rtlCol="0" anchor="b">
            <a:no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10000" y="2184401"/>
            <a:ext cx="10563285" cy="3674397"/>
          </a:xfrm>
          <a:prstGeom prst="rect">
            <a:avLst/>
          </a:prstGeom>
          <a:effectLst>
            <a:outerShdw blurRad="50800" dir="14400000">
              <a:srgbClr val="000000">
                <a:alpha val="40000"/>
              </a:srgbClr>
            </a:outerShdw>
          </a:effectLst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51514" y="6041362"/>
            <a:ext cx="8644320" cy="3651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90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9334626" y="6041362"/>
            <a:ext cx="1343706" cy="3651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900">
                <a:solidFill>
                  <a:schemeClr val="tx1"/>
                </a:solidFill>
              </a:defRPr>
            </a:lvl1pPr>
          </a:lstStyle>
          <a:p>
            <a:fld id="{09B482E8-6E0E-1B4F-B1FD-C69DB9E858D9}" type="datetimeFigureOut">
              <a:rPr lang="en-US" dirty="0"/>
              <a:pPr/>
              <a:t>9/9/2020</a:t>
            </a:fld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678331" y="5915888"/>
            <a:ext cx="1062155" cy="490599"/>
          </a:xfrm>
          <a:prstGeom prst="rect">
            <a:avLst/>
          </a:prstGeom>
        </p:spPr>
        <p:txBody>
          <a:bodyPr vert="horz" lIns="91440" tIns="45720" rIns="91440" bIns="10800" rtlCol="0" anchor="b"/>
          <a:lstStyle>
            <a:lvl1pPr algn="r">
              <a:defRPr sz="2000">
                <a:solidFill>
                  <a:schemeClr val="accent1"/>
                </a:solidFill>
              </a:defRPr>
            </a:lvl1pPr>
          </a:lstStyle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63" r:id="rId9"/>
    <p:sldLayoutId id="2147483657" r:id="rId10"/>
    <p:sldLayoutId id="2147483666" r:id="rId11"/>
    <p:sldLayoutId id="2147483661" r:id="rId12"/>
    <p:sldLayoutId id="2147483658" r:id="rId13"/>
    <p:sldLayoutId id="2147483659" r:id="rId14"/>
  </p:sldLayoutIdLst>
  <p:hf sldNum="0" hdr="0" ftr="0" dt="0"/>
  <p:txStyles>
    <p:titleStyle>
      <a:lvl1pPr algn="l" defTabSz="457200" rtl="0" eaLnBrk="1" latinLnBrk="0" hangingPunct="1">
        <a:spcBef>
          <a:spcPct val="0"/>
        </a:spcBef>
        <a:buNone/>
        <a:defRPr sz="4000" b="1" kern="1200">
          <a:solidFill>
            <a:srgbClr val="FEFEFE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2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200" kern="1200">
          <a:solidFill>
            <a:schemeClr val="tx1"/>
          </a:solidFill>
          <a:latin typeface="+mn-lt"/>
          <a:ea typeface="+mn-ea"/>
          <a:cs typeface="+mn-cs"/>
        </a:defRPr>
      </a:lvl5pPr>
      <a:lvl6pPr marL="24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200" kern="1200">
          <a:solidFill>
            <a:schemeClr val="tx1"/>
          </a:solidFill>
          <a:latin typeface="+mn-lt"/>
          <a:ea typeface="+mn-ea"/>
          <a:cs typeface="+mn-cs"/>
        </a:defRPr>
      </a:lvl6pPr>
      <a:lvl7pPr marL="28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2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200" kern="1200">
          <a:solidFill>
            <a:schemeClr val="tx1"/>
          </a:solidFill>
          <a:latin typeface="+mn-lt"/>
          <a:ea typeface="+mn-ea"/>
          <a:cs typeface="+mn-cs"/>
        </a:defRPr>
      </a:lvl8pPr>
      <a:lvl9pPr marL="36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2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BB49B32-C9C2-41F4-9A6A-361888F104E9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Finish the saying 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FD36A7B-A73A-47FD-B390-FE6AEB1D7C6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10001" y="5280846"/>
            <a:ext cx="10572000" cy="758003"/>
          </a:xfrm>
        </p:spPr>
        <p:txBody>
          <a:bodyPr>
            <a:normAutofit/>
          </a:bodyPr>
          <a:lstStyle/>
          <a:p>
            <a:r>
              <a:rPr lang="en-US" sz="4000" dirty="0"/>
              <a:t>And phrases about Happiness! </a:t>
            </a:r>
          </a:p>
        </p:txBody>
      </p:sp>
    </p:spTree>
    <p:extLst>
      <p:ext uri="{BB962C8B-B14F-4D97-AF65-F5344CB8AC3E}">
        <p14:creationId xmlns:p14="http://schemas.microsoft.com/office/powerpoint/2010/main" val="123465304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025DBED-C1AB-4F7B-9C3C-257E6F12675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4738390-1145-4941-99C0-A7D4EDA0DE7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7200" dirty="0"/>
              <a:t>Color me _________</a:t>
            </a:r>
          </a:p>
        </p:txBody>
      </p:sp>
    </p:spTree>
    <p:extLst>
      <p:ext uri="{BB962C8B-B14F-4D97-AF65-F5344CB8AC3E}">
        <p14:creationId xmlns:p14="http://schemas.microsoft.com/office/powerpoint/2010/main" val="411916720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025DBED-C1AB-4F7B-9C3C-257E6F12675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4738390-1145-4941-99C0-A7D4EDA0DE7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7200" dirty="0"/>
              <a:t>Color me Happy </a:t>
            </a:r>
          </a:p>
        </p:txBody>
      </p:sp>
    </p:spTree>
    <p:extLst>
      <p:ext uri="{BB962C8B-B14F-4D97-AF65-F5344CB8AC3E}">
        <p14:creationId xmlns:p14="http://schemas.microsoft.com/office/powerpoint/2010/main" val="147486511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025DBED-C1AB-4F7B-9C3C-257E6F12675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4738390-1145-4941-99C0-A7D4EDA0DE7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7200" dirty="0"/>
              <a:t>Crack a _________</a:t>
            </a:r>
          </a:p>
        </p:txBody>
      </p:sp>
    </p:spTree>
    <p:extLst>
      <p:ext uri="{BB962C8B-B14F-4D97-AF65-F5344CB8AC3E}">
        <p14:creationId xmlns:p14="http://schemas.microsoft.com/office/powerpoint/2010/main" val="93666877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025DBED-C1AB-4F7B-9C3C-257E6F12675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4738390-1145-4941-99C0-A7D4EDA0DE7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7200" dirty="0"/>
              <a:t>Crack a Smile/joke </a:t>
            </a:r>
          </a:p>
        </p:txBody>
      </p:sp>
    </p:spTree>
    <p:extLst>
      <p:ext uri="{BB962C8B-B14F-4D97-AF65-F5344CB8AC3E}">
        <p14:creationId xmlns:p14="http://schemas.microsoft.com/office/powerpoint/2010/main" val="132148440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025DBED-C1AB-4F7B-9C3C-257E6F12675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4738390-1145-4941-99C0-A7D4EDA0DE7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7200" dirty="0"/>
              <a:t>Dream come_______</a:t>
            </a:r>
          </a:p>
        </p:txBody>
      </p:sp>
    </p:spTree>
    <p:extLst>
      <p:ext uri="{BB962C8B-B14F-4D97-AF65-F5344CB8AC3E}">
        <p14:creationId xmlns:p14="http://schemas.microsoft.com/office/powerpoint/2010/main" val="58819424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025DBED-C1AB-4F7B-9C3C-257E6F12675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4738390-1145-4941-99C0-A7D4EDA0DE7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7200" dirty="0"/>
              <a:t>Dream come true</a:t>
            </a:r>
          </a:p>
        </p:txBody>
      </p:sp>
    </p:spTree>
    <p:extLst>
      <p:ext uri="{BB962C8B-B14F-4D97-AF65-F5344CB8AC3E}">
        <p14:creationId xmlns:p14="http://schemas.microsoft.com/office/powerpoint/2010/main" val="390918292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025DBED-C1AB-4F7B-9C3C-257E6F12675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4738390-1145-4941-99C0-A7D4EDA0DE7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7200" dirty="0"/>
              <a:t>Grinning from _______</a:t>
            </a:r>
          </a:p>
        </p:txBody>
      </p:sp>
    </p:spTree>
    <p:extLst>
      <p:ext uri="{BB962C8B-B14F-4D97-AF65-F5344CB8AC3E}">
        <p14:creationId xmlns:p14="http://schemas.microsoft.com/office/powerpoint/2010/main" val="44673638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025DBED-C1AB-4F7B-9C3C-257E6F12675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4738390-1145-4941-99C0-A7D4EDA0DE7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7200" dirty="0"/>
              <a:t>Grinning from Ear to ear </a:t>
            </a:r>
          </a:p>
        </p:txBody>
      </p:sp>
    </p:spTree>
    <p:extLst>
      <p:ext uri="{BB962C8B-B14F-4D97-AF65-F5344CB8AC3E}">
        <p14:creationId xmlns:p14="http://schemas.microsoft.com/office/powerpoint/2010/main" val="17039729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025DBED-C1AB-4F7B-9C3C-257E6F12675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4738390-1145-4941-99C0-A7D4EDA0DE7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7200" dirty="0"/>
              <a:t>Happy as _________</a:t>
            </a:r>
          </a:p>
        </p:txBody>
      </p:sp>
    </p:spTree>
    <p:extLst>
      <p:ext uri="{BB962C8B-B14F-4D97-AF65-F5344CB8AC3E}">
        <p14:creationId xmlns:p14="http://schemas.microsoft.com/office/powerpoint/2010/main" val="404665084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025DBED-C1AB-4F7B-9C3C-257E6F12675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4738390-1145-4941-99C0-A7D4EDA0DE7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7200" dirty="0"/>
              <a:t>Happy as Clam</a:t>
            </a:r>
          </a:p>
        </p:txBody>
      </p:sp>
    </p:spTree>
    <p:extLst>
      <p:ext uri="{BB962C8B-B14F-4D97-AF65-F5344CB8AC3E}">
        <p14:creationId xmlns:p14="http://schemas.microsoft.com/office/powerpoint/2010/main" val="151795123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025DBED-C1AB-4F7B-9C3C-257E6F12675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4738390-1145-4941-99C0-A7D4EDA0DE7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7200" dirty="0"/>
              <a:t>Happy as a pig _________</a:t>
            </a:r>
          </a:p>
        </p:txBody>
      </p:sp>
    </p:spTree>
    <p:extLst>
      <p:ext uri="{BB962C8B-B14F-4D97-AF65-F5344CB8AC3E}">
        <p14:creationId xmlns:p14="http://schemas.microsoft.com/office/powerpoint/2010/main" val="311259428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025DBED-C1AB-4F7B-9C3C-257E6F12675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4738390-1145-4941-99C0-A7D4EDA0DE7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7200" dirty="0"/>
              <a:t>Happy as a pig in mud</a:t>
            </a:r>
          </a:p>
        </p:txBody>
      </p:sp>
    </p:spTree>
    <p:extLst>
      <p:ext uri="{BB962C8B-B14F-4D97-AF65-F5344CB8AC3E}">
        <p14:creationId xmlns:p14="http://schemas.microsoft.com/office/powerpoint/2010/main" val="254140065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025DBED-C1AB-4F7B-9C3C-257E6F12675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4738390-1145-4941-99C0-A7D4EDA0DE7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7200" dirty="0"/>
              <a:t>One happy _________</a:t>
            </a:r>
          </a:p>
        </p:txBody>
      </p:sp>
    </p:spTree>
    <p:extLst>
      <p:ext uri="{BB962C8B-B14F-4D97-AF65-F5344CB8AC3E}">
        <p14:creationId xmlns:p14="http://schemas.microsoft.com/office/powerpoint/2010/main" val="178921019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025DBED-C1AB-4F7B-9C3C-257E6F12675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4738390-1145-4941-99C0-A7D4EDA0DE7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7200" dirty="0"/>
              <a:t>One happy Camper</a:t>
            </a:r>
          </a:p>
        </p:txBody>
      </p:sp>
    </p:spTree>
    <p:extLst>
      <p:ext uri="{BB962C8B-B14F-4D97-AF65-F5344CB8AC3E}">
        <p14:creationId xmlns:p14="http://schemas.microsoft.com/office/powerpoint/2010/main" val="290327032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025DBED-C1AB-4F7B-9C3C-257E6F12675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4738390-1145-4941-99C0-A7D4EDA0DE7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7200" dirty="0"/>
              <a:t>Jump for _________</a:t>
            </a:r>
          </a:p>
        </p:txBody>
      </p:sp>
    </p:spTree>
    <p:extLst>
      <p:ext uri="{BB962C8B-B14F-4D97-AF65-F5344CB8AC3E}">
        <p14:creationId xmlns:p14="http://schemas.microsoft.com/office/powerpoint/2010/main" val="387059749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025DBED-C1AB-4F7B-9C3C-257E6F12675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4738390-1145-4941-99C0-A7D4EDA0DE7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7200" dirty="0"/>
              <a:t>Jump for Joy </a:t>
            </a:r>
          </a:p>
        </p:txBody>
      </p:sp>
    </p:spTree>
    <p:extLst>
      <p:ext uri="{BB962C8B-B14F-4D97-AF65-F5344CB8AC3E}">
        <p14:creationId xmlns:p14="http://schemas.microsoft.com/office/powerpoint/2010/main" val="197606443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025DBED-C1AB-4F7B-9C3C-257E6F12675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4738390-1145-4941-99C0-A7D4EDA0DE7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7200" dirty="0"/>
              <a:t>Made my _________</a:t>
            </a:r>
          </a:p>
        </p:txBody>
      </p:sp>
    </p:spTree>
    <p:extLst>
      <p:ext uri="{BB962C8B-B14F-4D97-AF65-F5344CB8AC3E}">
        <p14:creationId xmlns:p14="http://schemas.microsoft.com/office/powerpoint/2010/main" val="8416527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025DBED-C1AB-4F7B-9C3C-257E6F12675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4738390-1145-4941-99C0-A7D4EDA0DE7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7200" dirty="0"/>
              <a:t>Made my Day </a:t>
            </a:r>
          </a:p>
        </p:txBody>
      </p:sp>
    </p:spTree>
    <p:extLst>
      <p:ext uri="{BB962C8B-B14F-4D97-AF65-F5344CB8AC3E}">
        <p14:creationId xmlns:p14="http://schemas.microsoft.com/office/powerpoint/2010/main" val="19568216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025DBED-C1AB-4F7B-9C3C-257E6F12675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4738390-1145-4941-99C0-A7D4EDA0DE7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7200" dirty="0"/>
              <a:t>On Cloud _________</a:t>
            </a:r>
          </a:p>
        </p:txBody>
      </p:sp>
    </p:spTree>
    <p:extLst>
      <p:ext uri="{BB962C8B-B14F-4D97-AF65-F5344CB8AC3E}">
        <p14:creationId xmlns:p14="http://schemas.microsoft.com/office/powerpoint/2010/main" val="3985411521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025DBED-C1AB-4F7B-9C3C-257E6F12675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4738390-1145-4941-99C0-A7D4EDA0DE7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7200" dirty="0"/>
              <a:t>On Cloud nine </a:t>
            </a:r>
          </a:p>
        </p:txBody>
      </p:sp>
    </p:spTree>
    <p:extLst>
      <p:ext uri="{BB962C8B-B14F-4D97-AF65-F5344CB8AC3E}">
        <p14:creationId xmlns:p14="http://schemas.microsoft.com/office/powerpoint/2010/main" val="1817204342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025DBED-C1AB-4F7B-9C3C-257E6F12675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4738390-1145-4941-99C0-A7D4EDA0DE7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18712" y="2412787"/>
            <a:ext cx="10554574" cy="3636511"/>
          </a:xfrm>
        </p:spPr>
        <p:txBody>
          <a:bodyPr>
            <a:normAutofit/>
          </a:bodyPr>
          <a:lstStyle/>
          <a:p>
            <a:r>
              <a:rPr lang="en-US" sz="7200" dirty="0"/>
              <a:t>On top _________</a:t>
            </a:r>
          </a:p>
        </p:txBody>
      </p:sp>
    </p:spTree>
    <p:extLst>
      <p:ext uri="{BB962C8B-B14F-4D97-AF65-F5344CB8AC3E}">
        <p14:creationId xmlns:p14="http://schemas.microsoft.com/office/powerpoint/2010/main" val="2889580636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025DBED-C1AB-4F7B-9C3C-257E6F12675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4738390-1145-4941-99C0-A7D4EDA0DE7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18712" y="2412787"/>
            <a:ext cx="10554574" cy="3636511"/>
          </a:xfrm>
        </p:spPr>
        <p:txBody>
          <a:bodyPr>
            <a:normAutofit/>
          </a:bodyPr>
          <a:lstStyle/>
          <a:p>
            <a:r>
              <a:rPr lang="en-US" sz="7200" dirty="0"/>
              <a:t>On top of the world</a:t>
            </a:r>
          </a:p>
        </p:txBody>
      </p:sp>
    </p:spTree>
    <p:extLst>
      <p:ext uri="{BB962C8B-B14F-4D97-AF65-F5344CB8AC3E}">
        <p14:creationId xmlns:p14="http://schemas.microsoft.com/office/powerpoint/2010/main" val="2214391600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025DBED-C1AB-4F7B-9C3C-257E6F12675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4738390-1145-4941-99C0-A7D4EDA0DE7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27424" y="2222287"/>
            <a:ext cx="10554574" cy="3636511"/>
          </a:xfrm>
        </p:spPr>
        <p:txBody>
          <a:bodyPr>
            <a:normAutofit/>
          </a:bodyPr>
          <a:lstStyle/>
          <a:p>
            <a:r>
              <a:rPr lang="en-US" sz="7200" dirty="0"/>
              <a:t>Over the_________</a:t>
            </a:r>
          </a:p>
        </p:txBody>
      </p:sp>
    </p:spTree>
    <p:extLst>
      <p:ext uri="{BB962C8B-B14F-4D97-AF65-F5344CB8AC3E}">
        <p14:creationId xmlns:p14="http://schemas.microsoft.com/office/powerpoint/2010/main" val="48582020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025DBED-C1AB-4F7B-9C3C-257E6F12675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4738390-1145-4941-99C0-A7D4EDA0DE7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27424" y="2222287"/>
            <a:ext cx="10554574" cy="3636511"/>
          </a:xfrm>
        </p:spPr>
        <p:txBody>
          <a:bodyPr>
            <a:normAutofit/>
          </a:bodyPr>
          <a:lstStyle/>
          <a:p>
            <a:r>
              <a:rPr lang="en-US" sz="7200" dirty="0"/>
              <a:t>Over the Moon</a:t>
            </a:r>
          </a:p>
        </p:txBody>
      </p:sp>
    </p:spTree>
    <p:extLst>
      <p:ext uri="{BB962C8B-B14F-4D97-AF65-F5344CB8AC3E}">
        <p14:creationId xmlns:p14="http://schemas.microsoft.com/office/powerpoint/2010/main" val="140204088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025DBED-C1AB-4F7B-9C3C-257E6F12675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4738390-1145-4941-99C0-A7D4EDA0DE7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7200" dirty="0"/>
              <a:t>Tickled _________</a:t>
            </a:r>
          </a:p>
        </p:txBody>
      </p:sp>
    </p:spTree>
    <p:extLst>
      <p:ext uri="{BB962C8B-B14F-4D97-AF65-F5344CB8AC3E}">
        <p14:creationId xmlns:p14="http://schemas.microsoft.com/office/powerpoint/2010/main" val="108298427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025DBED-C1AB-4F7B-9C3C-257E6F12675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4738390-1145-4941-99C0-A7D4EDA0DE7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7200" dirty="0"/>
              <a:t>Tickled Pink</a:t>
            </a:r>
          </a:p>
        </p:txBody>
      </p:sp>
    </p:spTree>
    <p:extLst>
      <p:ext uri="{BB962C8B-B14F-4D97-AF65-F5344CB8AC3E}">
        <p14:creationId xmlns:p14="http://schemas.microsoft.com/office/powerpoint/2010/main" val="390062336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025DBED-C1AB-4F7B-9C3C-257E6F12675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4738390-1145-4941-99C0-A7D4EDA0DE7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7200" dirty="0"/>
              <a:t>Walking _________</a:t>
            </a:r>
          </a:p>
        </p:txBody>
      </p:sp>
    </p:spTree>
    <p:extLst>
      <p:ext uri="{BB962C8B-B14F-4D97-AF65-F5344CB8AC3E}">
        <p14:creationId xmlns:p14="http://schemas.microsoft.com/office/powerpoint/2010/main" val="1510815910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025DBED-C1AB-4F7B-9C3C-257E6F12675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4738390-1145-4941-99C0-A7D4EDA0DE7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7200" dirty="0"/>
              <a:t>Walking on Air/Sunshine </a:t>
            </a:r>
          </a:p>
        </p:txBody>
      </p:sp>
    </p:spTree>
    <p:extLst>
      <p:ext uri="{BB962C8B-B14F-4D97-AF65-F5344CB8AC3E}">
        <p14:creationId xmlns:p14="http://schemas.microsoft.com/office/powerpoint/2010/main" val="1188623476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025DBED-C1AB-4F7B-9C3C-257E6F12675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4738390-1145-4941-99C0-A7D4EDA0DE7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7200" dirty="0"/>
              <a:t>Warms _________</a:t>
            </a:r>
          </a:p>
        </p:txBody>
      </p:sp>
    </p:spTree>
    <p:extLst>
      <p:ext uri="{BB962C8B-B14F-4D97-AF65-F5344CB8AC3E}">
        <p14:creationId xmlns:p14="http://schemas.microsoft.com/office/powerpoint/2010/main" val="62628417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025DBED-C1AB-4F7B-9C3C-257E6F12675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4738390-1145-4941-99C0-A7D4EDA0DE7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7200" dirty="0"/>
              <a:t>Warms my Heart </a:t>
            </a:r>
          </a:p>
        </p:txBody>
      </p:sp>
    </p:spTree>
    <p:extLst>
      <p:ext uri="{BB962C8B-B14F-4D97-AF65-F5344CB8AC3E}">
        <p14:creationId xmlns:p14="http://schemas.microsoft.com/office/powerpoint/2010/main" val="3627390508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025DBED-C1AB-4F7B-9C3C-257E6F12675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4738390-1145-4941-99C0-A7D4EDA0DE7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7200" dirty="0"/>
              <a:t>Your smile is _________</a:t>
            </a:r>
          </a:p>
        </p:txBody>
      </p:sp>
    </p:spTree>
    <p:extLst>
      <p:ext uri="{BB962C8B-B14F-4D97-AF65-F5344CB8AC3E}">
        <p14:creationId xmlns:p14="http://schemas.microsoft.com/office/powerpoint/2010/main" val="1068994107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025DBED-C1AB-4F7B-9C3C-257E6F12675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4738390-1145-4941-99C0-A7D4EDA0DE7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7200" dirty="0"/>
              <a:t>Your smile is </a:t>
            </a:r>
            <a:r>
              <a:rPr lang="en-US" sz="7200"/>
              <a:t>like sunshine </a:t>
            </a:r>
          </a:p>
        </p:txBody>
      </p:sp>
    </p:spTree>
    <p:extLst>
      <p:ext uri="{BB962C8B-B14F-4D97-AF65-F5344CB8AC3E}">
        <p14:creationId xmlns:p14="http://schemas.microsoft.com/office/powerpoint/2010/main" val="1545232171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Quotable">
  <a:themeElements>
    <a:clrScheme name="Quotable">
      <a:dk1>
        <a:sysClr val="windowText" lastClr="000000"/>
      </a:dk1>
      <a:lt1>
        <a:sysClr val="window" lastClr="FFFFFF"/>
      </a:lt1>
      <a:dk2>
        <a:srgbClr val="212121"/>
      </a:dk2>
      <a:lt2>
        <a:srgbClr val="636363"/>
      </a:lt2>
      <a:accent1>
        <a:srgbClr val="00C6BB"/>
      </a:accent1>
      <a:accent2>
        <a:srgbClr val="6FEBA0"/>
      </a:accent2>
      <a:accent3>
        <a:srgbClr val="B6DF5E"/>
      </a:accent3>
      <a:accent4>
        <a:srgbClr val="EFB251"/>
      </a:accent4>
      <a:accent5>
        <a:srgbClr val="EF755F"/>
      </a:accent5>
      <a:accent6>
        <a:srgbClr val="ED515C"/>
      </a:accent6>
      <a:hlink>
        <a:srgbClr val="8F8F8F"/>
      </a:hlink>
      <a:folHlink>
        <a:srgbClr val="A5A5A5"/>
      </a:folHlink>
    </a:clrScheme>
    <a:fontScheme name="Quotable">
      <a:majorFont>
        <a:latin typeface="Century Gothic" panose="020B0502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Quotable">
      <a:fillStyleLst>
        <a:solidFill>
          <a:schemeClr val="phClr"/>
        </a:solidFill>
        <a:gradFill rotWithShape="1">
          <a:gsLst>
            <a:gs pos="0">
              <a:schemeClr val="phClr">
                <a:tint val="80000"/>
                <a:lumMod val="105000"/>
              </a:schemeClr>
            </a:gs>
            <a:gs pos="100000">
              <a:schemeClr val="phClr">
                <a:tint val="90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tint val="98000"/>
                <a:lumMod val="102000"/>
              </a:schemeClr>
              <a:schemeClr val="phClr">
                <a:shade val="98000"/>
                <a:lumMod val="98000"/>
              </a:schemeClr>
            </a:duotone>
          </a:blip>
          <a:tile tx="0" ty="0" sx="100000" sy="100000" flip="none" algn="tl"/>
        </a:blipFill>
      </a:fillStyleLst>
      <a:lnStyleLst>
        <a:ln w="9525" cap="rnd" cmpd="sng" algn="ctr">
          <a:solidFill>
            <a:schemeClr val="phClr"/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innerShdw blurRad="63500" dist="25400" dir="13500000">
              <a:srgbClr val="000000">
                <a:alpha val="75000"/>
              </a:srgbClr>
            </a:inn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100000"/>
              </a:schemeClr>
            </a:gs>
            <a:gs pos="100000">
              <a:schemeClr val="phClr">
                <a:tint val="84000"/>
                <a:shade val="84000"/>
                <a:lumMod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84000"/>
                <a:shade val="90000"/>
                <a:satMod val="120000"/>
                <a:lumMod val="90000"/>
              </a:schemeClr>
            </a:gs>
            <a:gs pos="100000">
              <a:schemeClr val="phClr"/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Quotable" id="{39EC5628-30ED-4578-ACD8-9820EDB8E15A}" vid="{6F3559E9-1A4C-49D8-94D4-F41003531C49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TM03457503[[fn=Quotable]]</Template>
  <TotalTime>61</TotalTime>
  <Words>116</Words>
  <Application>Microsoft Office PowerPoint</Application>
  <PresentationFormat>Widescreen</PresentationFormat>
  <Paragraphs>34</Paragraphs>
  <Slides>33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33</vt:i4>
      </vt:variant>
    </vt:vector>
  </HeadingPairs>
  <TitlesOfParts>
    <vt:vector size="36" baseType="lpstr">
      <vt:lpstr>Century Gothic</vt:lpstr>
      <vt:lpstr>Wingdings 2</vt:lpstr>
      <vt:lpstr>Quotable</vt:lpstr>
      <vt:lpstr>Finish the saying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Finish the saying </dc:title>
  <dc:creator>Nathan Mitchell</dc:creator>
  <cp:lastModifiedBy>Nathan Mitchell</cp:lastModifiedBy>
  <cp:revision>2</cp:revision>
  <dcterms:created xsi:type="dcterms:W3CDTF">2020-09-09T13:49:52Z</dcterms:created>
  <dcterms:modified xsi:type="dcterms:W3CDTF">2020-09-09T14:53:14Z</dcterms:modified>
</cp:coreProperties>
</file>